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0" r:id="rId1"/>
    <p:sldMasterId id="2147483756" r:id="rId2"/>
  </p:sldMasterIdLst>
  <p:notesMasterIdLst>
    <p:notesMasterId r:id="rId71"/>
  </p:notesMasterIdLst>
  <p:handoutMasterIdLst>
    <p:handoutMasterId r:id="rId72"/>
  </p:handoutMasterIdLst>
  <p:sldIdLst>
    <p:sldId id="256" r:id="rId3"/>
    <p:sldId id="715" r:id="rId4"/>
    <p:sldId id="720" r:id="rId5"/>
    <p:sldId id="721" r:id="rId6"/>
    <p:sldId id="722" r:id="rId7"/>
    <p:sldId id="686" r:id="rId8"/>
    <p:sldId id="691" r:id="rId9"/>
    <p:sldId id="723" r:id="rId10"/>
    <p:sldId id="687" r:id="rId11"/>
    <p:sldId id="727" r:id="rId12"/>
    <p:sldId id="725" r:id="rId13"/>
    <p:sldId id="726" r:id="rId14"/>
    <p:sldId id="724" r:id="rId15"/>
    <p:sldId id="728" r:id="rId16"/>
    <p:sldId id="729" r:id="rId17"/>
    <p:sldId id="730" r:id="rId18"/>
    <p:sldId id="731" r:id="rId19"/>
    <p:sldId id="736" r:id="rId20"/>
    <p:sldId id="744" r:id="rId21"/>
    <p:sldId id="739" r:id="rId22"/>
    <p:sldId id="737" r:id="rId23"/>
    <p:sldId id="738" r:id="rId24"/>
    <p:sldId id="734" r:id="rId25"/>
    <p:sldId id="741" r:id="rId26"/>
    <p:sldId id="742" r:id="rId27"/>
    <p:sldId id="743" r:id="rId28"/>
    <p:sldId id="740" r:id="rId29"/>
    <p:sldId id="745" r:id="rId30"/>
    <p:sldId id="688" r:id="rId31"/>
    <p:sldId id="692" r:id="rId32"/>
    <p:sldId id="704" r:id="rId33"/>
    <p:sldId id="706" r:id="rId34"/>
    <p:sldId id="705" r:id="rId35"/>
    <p:sldId id="693" r:id="rId36"/>
    <p:sldId id="746" r:id="rId37"/>
    <p:sldId id="660" r:id="rId38"/>
    <p:sldId id="708" r:id="rId39"/>
    <p:sldId id="612" r:id="rId40"/>
    <p:sldId id="707" r:id="rId41"/>
    <p:sldId id="709" r:id="rId42"/>
    <p:sldId id="710" r:id="rId43"/>
    <p:sldId id="711" r:id="rId44"/>
    <p:sldId id="713" r:id="rId45"/>
    <p:sldId id="613" r:id="rId46"/>
    <p:sldId id="614" r:id="rId47"/>
    <p:sldId id="665" r:id="rId48"/>
    <p:sldId id="712" r:id="rId49"/>
    <p:sldId id="663" r:id="rId50"/>
    <p:sldId id="616" r:id="rId51"/>
    <p:sldId id="668" r:id="rId52"/>
    <p:sldId id="620" r:id="rId53"/>
    <p:sldId id="618" r:id="rId54"/>
    <p:sldId id="636" r:id="rId55"/>
    <p:sldId id="637" r:id="rId56"/>
    <p:sldId id="699" r:id="rId57"/>
    <p:sldId id="639" r:id="rId58"/>
    <p:sldId id="583" r:id="rId59"/>
    <p:sldId id="671" r:id="rId60"/>
    <p:sldId id="672" r:id="rId61"/>
    <p:sldId id="673" r:id="rId62"/>
    <p:sldId id="674" r:id="rId63"/>
    <p:sldId id="701" r:id="rId64"/>
    <p:sldId id="703" r:id="rId65"/>
    <p:sldId id="676" r:id="rId66"/>
    <p:sldId id="677" r:id="rId67"/>
    <p:sldId id="716" r:id="rId68"/>
    <p:sldId id="747" r:id="rId69"/>
    <p:sldId id="719" r:id="rId70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1pPr>
    <a:lvl2pPr marL="455613" indent="1588" algn="l" rtl="0" fontAlgn="base">
      <a:spcBef>
        <a:spcPct val="0"/>
      </a:spcBef>
      <a:spcAft>
        <a:spcPct val="0"/>
      </a:spcAft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2pPr>
    <a:lvl3pPr marL="912813" indent="1588" algn="l" rtl="0" fontAlgn="base">
      <a:spcBef>
        <a:spcPct val="0"/>
      </a:spcBef>
      <a:spcAft>
        <a:spcPct val="0"/>
      </a:spcAft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3pPr>
    <a:lvl4pPr marL="1370013" indent="1588" algn="l" rtl="0" fontAlgn="base">
      <a:spcBef>
        <a:spcPct val="0"/>
      </a:spcBef>
      <a:spcAft>
        <a:spcPct val="0"/>
      </a:spcAft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4pPr>
    <a:lvl5pPr marL="1827213" indent="1588" algn="l" rtl="0" fontAlgn="base">
      <a:spcBef>
        <a:spcPct val="0"/>
      </a:spcBef>
      <a:spcAft>
        <a:spcPct val="0"/>
      </a:spcAft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u="sng" kern="1200">
        <a:solidFill>
          <a:schemeClr val="bg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fonso" initials="A" lastIdx="3" clrIdx="0"/>
  <p:cmAuthor id="1" name="Romina" initials="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57"/>
    <a:srgbClr val="D9D9D9"/>
    <a:srgbClr val="E7D33D"/>
    <a:srgbClr val="EBEB39"/>
    <a:srgbClr val="F7F79F"/>
    <a:srgbClr val="82AC36"/>
    <a:srgbClr val="F1C9B9"/>
    <a:srgbClr val="DF845F"/>
    <a:srgbClr val="C1DC9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167" autoAdjust="0"/>
  </p:normalViewPr>
  <p:slideViewPr>
    <p:cSldViewPr>
      <p:cViewPr varScale="1">
        <p:scale>
          <a:sx n="204" d="100"/>
          <a:sy n="204" d="100"/>
        </p:scale>
        <p:origin x="-288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90"/>
      </p:cViewPr>
      <p:guideLst>
        <p:guide orient="horz" pos="3076"/>
        <p:guide pos="20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C0203-A2AA-0748-BB46-C6264C06ECA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2F0EB62-B5C4-644E-BE3D-5CA275FDD9FC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Architect’s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BA2AC7C9-9C78-9040-99CB-70FE3F4AD557}" type="parTrans" cxnId="{EC2F5840-0699-2C45-85D8-9F8AA795C1A3}">
      <dgm:prSet/>
      <dgm:spPr/>
      <dgm:t>
        <a:bodyPr/>
        <a:lstStyle/>
        <a:p>
          <a:endParaRPr lang="it-IT"/>
        </a:p>
      </dgm:t>
    </dgm:pt>
    <dgm:pt modelId="{FCAE667B-C74A-AC4B-8037-1E148F79A7F5}" type="sibTrans" cxnId="{EC2F5840-0699-2C45-85D8-9F8AA795C1A3}">
      <dgm:prSet/>
      <dgm:spPr/>
      <dgm:t>
        <a:bodyPr/>
        <a:lstStyle/>
        <a:p>
          <a:endParaRPr lang="it-IT"/>
        </a:p>
      </dgm:t>
    </dgm:pt>
    <dgm:pt modelId="{E0842392-F283-D34E-BF24-ECABF64AA44C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Landlord’s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186F333A-9B0D-0C44-B69C-E046FCA46BF1}" type="parTrans" cxnId="{BB666E6A-4285-FE44-B0D2-F12A21829D83}">
      <dgm:prSet/>
      <dgm:spPr/>
      <dgm:t>
        <a:bodyPr/>
        <a:lstStyle/>
        <a:p>
          <a:endParaRPr lang="it-IT"/>
        </a:p>
      </dgm:t>
    </dgm:pt>
    <dgm:pt modelId="{E71C8D30-E26E-CD45-B0B4-BE2F7FCFDCCE}" type="sibTrans" cxnId="{BB666E6A-4285-FE44-B0D2-F12A21829D83}">
      <dgm:prSet/>
      <dgm:spPr/>
      <dgm:t>
        <a:bodyPr/>
        <a:lstStyle/>
        <a:p>
          <a:endParaRPr lang="it-IT"/>
        </a:p>
      </dgm:t>
    </dgm:pt>
    <dgm:pt modelId="{28EBE416-A4BE-F940-A2E9-A2DA3D580D03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Renter’s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A583D53A-F00D-F240-B5C8-EE6D5F26F198}" type="parTrans" cxnId="{4FD82CF3-173E-7448-9B54-59015BC09451}">
      <dgm:prSet/>
      <dgm:spPr/>
      <dgm:t>
        <a:bodyPr/>
        <a:lstStyle/>
        <a:p>
          <a:endParaRPr lang="it-IT"/>
        </a:p>
      </dgm:t>
    </dgm:pt>
    <dgm:pt modelId="{77EAB757-6B50-7E43-BC14-335E78249EFE}" type="sibTrans" cxnId="{4FD82CF3-173E-7448-9B54-59015BC09451}">
      <dgm:prSet/>
      <dgm:spPr/>
      <dgm:t>
        <a:bodyPr/>
        <a:lstStyle/>
        <a:p>
          <a:endParaRPr lang="it-IT"/>
        </a:p>
      </dgm:t>
    </dgm:pt>
    <dgm:pt modelId="{81B8B2DA-65B2-1B44-87E3-C7A712E5C84F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Interior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designer’s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66DB83F7-0340-7C4F-B144-814CBCD1213C}" type="parTrans" cxnId="{D7F3ACCC-7D02-064E-9959-DC85983C9E9A}">
      <dgm:prSet/>
      <dgm:spPr/>
      <dgm:t>
        <a:bodyPr/>
        <a:lstStyle/>
        <a:p>
          <a:endParaRPr lang="it-IT"/>
        </a:p>
      </dgm:t>
    </dgm:pt>
    <dgm:pt modelId="{336BA94F-C462-8D43-9549-74C22D853D2B}" type="sibTrans" cxnId="{D7F3ACCC-7D02-064E-9959-DC85983C9E9A}">
      <dgm:prSet/>
      <dgm:spPr/>
      <dgm:t>
        <a:bodyPr/>
        <a:lstStyle/>
        <a:p>
          <a:endParaRPr lang="it-IT"/>
        </a:p>
      </dgm:t>
    </dgm:pt>
    <dgm:pt modelId="{106DFC8E-0A0E-1C4B-BB1E-60FB50323FA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smtClean="0">
              <a:latin typeface="Open Sans Light"/>
              <a:cs typeface="Open Sans Light"/>
            </a:rPr>
            <a:t>…</a:t>
          </a:r>
          <a:endParaRPr lang="it-IT" dirty="0">
            <a:latin typeface="Open Sans Light"/>
            <a:cs typeface="Open Sans Light"/>
          </a:endParaRPr>
        </a:p>
      </dgm:t>
    </dgm:pt>
    <dgm:pt modelId="{7560D7B1-F34E-3245-9D05-039E8EF902C9}" type="parTrans" cxnId="{C6625CA7-710B-6942-910F-BAE30D2B4B53}">
      <dgm:prSet/>
      <dgm:spPr/>
      <dgm:t>
        <a:bodyPr/>
        <a:lstStyle/>
        <a:p>
          <a:endParaRPr lang="it-IT"/>
        </a:p>
      </dgm:t>
    </dgm:pt>
    <dgm:pt modelId="{C3C2989B-8D1D-1F4C-9F90-F5750E491158}" type="sibTrans" cxnId="{C6625CA7-710B-6942-910F-BAE30D2B4B53}">
      <dgm:prSet/>
      <dgm:spPr/>
      <dgm:t>
        <a:bodyPr/>
        <a:lstStyle/>
        <a:p>
          <a:endParaRPr lang="it-IT"/>
        </a:p>
      </dgm:t>
    </dgm:pt>
    <dgm:pt modelId="{C16E2062-25CC-EF44-AE21-22ACB974E2C4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Carpenter’s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D714FFB1-8F7F-1B41-99F0-9C840578D17E}" type="parTrans" cxnId="{AB511751-4078-2740-A8FC-2047FD87B361}">
      <dgm:prSet/>
      <dgm:spPr/>
      <dgm:t>
        <a:bodyPr/>
        <a:lstStyle/>
        <a:p>
          <a:endParaRPr lang="it-IT"/>
        </a:p>
      </dgm:t>
    </dgm:pt>
    <dgm:pt modelId="{22D90275-D094-4940-BCAA-9EFCFD694E6F}" type="sibTrans" cxnId="{AB511751-4078-2740-A8FC-2047FD87B361}">
      <dgm:prSet/>
      <dgm:spPr/>
      <dgm:t>
        <a:bodyPr/>
        <a:lstStyle/>
        <a:p>
          <a:endParaRPr lang="it-IT"/>
        </a:p>
      </dgm:t>
    </dgm:pt>
    <dgm:pt modelId="{F8071095-21D9-CE48-A6AC-1D9A980617D4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Plumber’s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1E46EFF4-6223-414E-9D4D-DD281778B73F}" type="parTrans" cxnId="{526033A4-CA10-2A46-B350-7D208F50234D}">
      <dgm:prSet/>
      <dgm:spPr/>
      <dgm:t>
        <a:bodyPr/>
        <a:lstStyle/>
        <a:p>
          <a:endParaRPr lang="it-IT"/>
        </a:p>
      </dgm:t>
    </dgm:pt>
    <dgm:pt modelId="{B971C1A3-A7BD-3D4E-AAD6-E9F1F0F06BDD}" type="sibTrans" cxnId="{526033A4-CA10-2A46-B350-7D208F50234D}">
      <dgm:prSet/>
      <dgm:spPr/>
      <dgm:t>
        <a:bodyPr/>
        <a:lstStyle/>
        <a:p>
          <a:endParaRPr lang="it-IT"/>
        </a:p>
      </dgm:t>
    </dgm:pt>
    <dgm:pt modelId="{1D9EE1A5-3DA6-2E43-B67D-A83345AD5069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 smtClean="0">
              <a:latin typeface="Open Sans Light"/>
              <a:cs typeface="Open Sans Light"/>
            </a:rPr>
            <a:t>Electrician’s</a:t>
          </a:r>
          <a:r>
            <a:rPr lang="it-IT" dirty="0" smtClean="0">
              <a:latin typeface="Open Sans Light"/>
              <a:cs typeface="Open Sans Light"/>
            </a:rPr>
            <a:t> </a:t>
          </a:r>
          <a:r>
            <a:rPr lang="it-IT" dirty="0" err="1" smtClean="0">
              <a:latin typeface="Open Sans Light"/>
              <a:cs typeface="Open Sans Light"/>
            </a:rPr>
            <a:t>view</a:t>
          </a:r>
          <a:endParaRPr lang="it-IT" dirty="0">
            <a:latin typeface="Open Sans Light"/>
            <a:cs typeface="Open Sans Light"/>
          </a:endParaRPr>
        </a:p>
      </dgm:t>
    </dgm:pt>
    <dgm:pt modelId="{977BDD1E-48DF-C047-83F3-B83E82DE5D67}" type="parTrans" cxnId="{4EEE2995-412D-3449-A541-C8A6B27F5C87}">
      <dgm:prSet/>
      <dgm:spPr/>
      <dgm:t>
        <a:bodyPr/>
        <a:lstStyle/>
        <a:p>
          <a:endParaRPr lang="it-IT"/>
        </a:p>
      </dgm:t>
    </dgm:pt>
    <dgm:pt modelId="{966EF4AE-0EC2-A14B-A622-344DF7C1B689}" type="sibTrans" cxnId="{4EEE2995-412D-3449-A541-C8A6B27F5C87}">
      <dgm:prSet/>
      <dgm:spPr/>
      <dgm:t>
        <a:bodyPr/>
        <a:lstStyle/>
        <a:p>
          <a:endParaRPr lang="it-IT"/>
        </a:p>
      </dgm:t>
    </dgm:pt>
    <dgm:pt modelId="{4A6F93AE-6D3A-4E41-94A5-4116670A0239}" type="pres">
      <dgm:prSet presAssocID="{AC2C0203-A2AA-0748-BB46-C6264C06ECA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C6B52DA2-0921-644F-ADF6-BB61D62FD78A}" type="pres">
      <dgm:prSet presAssocID="{E2F0EB62-B5C4-644E-BE3D-5CA275FDD9F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9370F8E-5030-D345-A59D-F1855CAACA86}" type="pres">
      <dgm:prSet presAssocID="{E2F0EB62-B5C4-644E-BE3D-5CA275FDD9FC}" presName="spNode" presStyleCnt="0"/>
      <dgm:spPr/>
    </dgm:pt>
    <dgm:pt modelId="{78B8230F-EA5A-E64C-AD05-2BA7B03336F0}" type="pres">
      <dgm:prSet presAssocID="{FCAE667B-C74A-AC4B-8037-1E148F79A7F5}" presName="sibTrans" presStyleLbl="sibTrans1D1" presStyleIdx="0" presStyleCnt="8"/>
      <dgm:spPr/>
      <dgm:t>
        <a:bodyPr/>
        <a:lstStyle/>
        <a:p>
          <a:endParaRPr lang="it-IT"/>
        </a:p>
      </dgm:t>
    </dgm:pt>
    <dgm:pt modelId="{C0E5F941-C9D7-2846-89C0-42B902D795ED}" type="pres">
      <dgm:prSet presAssocID="{E0842392-F283-D34E-BF24-ECABF64AA44C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E1C2454-2751-E04B-BF06-416D9293576D}" type="pres">
      <dgm:prSet presAssocID="{E0842392-F283-D34E-BF24-ECABF64AA44C}" presName="spNode" presStyleCnt="0"/>
      <dgm:spPr/>
    </dgm:pt>
    <dgm:pt modelId="{C99AAA29-90A7-204E-9022-57CE570BB2ED}" type="pres">
      <dgm:prSet presAssocID="{E71C8D30-E26E-CD45-B0B4-BE2F7FCFDCCE}" presName="sibTrans" presStyleLbl="sibTrans1D1" presStyleIdx="1" presStyleCnt="8"/>
      <dgm:spPr/>
      <dgm:t>
        <a:bodyPr/>
        <a:lstStyle/>
        <a:p>
          <a:endParaRPr lang="it-IT"/>
        </a:p>
      </dgm:t>
    </dgm:pt>
    <dgm:pt modelId="{19D1E148-FEDA-F94C-9260-055D31D16A0F}" type="pres">
      <dgm:prSet presAssocID="{28EBE416-A4BE-F940-A2E9-A2DA3D580D0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19843AF-7E40-B149-BE1D-A348FF1039D1}" type="pres">
      <dgm:prSet presAssocID="{28EBE416-A4BE-F940-A2E9-A2DA3D580D03}" presName="spNode" presStyleCnt="0"/>
      <dgm:spPr/>
    </dgm:pt>
    <dgm:pt modelId="{2D63CA19-0626-A34C-B41C-A8031C061391}" type="pres">
      <dgm:prSet presAssocID="{77EAB757-6B50-7E43-BC14-335E78249EFE}" presName="sibTrans" presStyleLbl="sibTrans1D1" presStyleIdx="2" presStyleCnt="8"/>
      <dgm:spPr/>
      <dgm:t>
        <a:bodyPr/>
        <a:lstStyle/>
        <a:p>
          <a:endParaRPr lang="it-IT"/>
        </a:p>
      </dgm:t>
    </dgm:pt>
    <dgm:pt modelId="{FBFF7FD8-3A83-4847-8782-D20325079CE3}" type="pres">
      <dgm:prSet presAssocID="{81B8B2DA-65B2-1B44-87E3-C7A712E5C84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2476DDF-D949-E249-8E2C-071EFEB0CFF8}" type="pres">
      <dgm:prSet presAssocID="{81B8B2DA-65B2-1B44-87E3-C7A712E5C84F}" presName="spNode" presStyleCnt="0"/>
      <dgm:spPr/>
    </dgm:pt>
    <dgm:pt modelId="{07D66090-2A41-4B49-AA09-5035C6675D2C}" type="pres">
      <dgm:prSet presAssocID="{336BA94F-C462-8D43-9549-74C22D853D2B}" presName="sibTrans" presStyleLbl="sibTrans1D1" presStyleIdx="3" presStyleCnt="8"/>
      <dgm:spPr/>
      <dgm:t>
        <a:bodyPr/>
        <a:lstStyle/>
        <a:p>
          <a:endParaRPr lang="it-IT"/>
        </a:p>
      </dgm:t>
    </dgm:pt>
    <dgm:pt modelId="{84018DBA-7DB5-894D-BC96-0A45C93D5E85}" type="pres">
      <dgm:prSet presAssocID="{106DFC8E-0A0E-1C4B-BB1E-60FB50323FA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FDD200C-FBFE-1D41-A7C9-46593137C834}" type="pres">
      <dgm:prSet presAssocID="{106DFC8E-0A0E-1C4B-BB1E-60FB50323FAE}" presName="spNode" presStyleCnt="0"/>
      <dgm:spPr/>
    </dgm:pt>
    <dgm:pt modelId="{B2CD9CC4-59A0-F149-ADBF-4058B9E5E1D6}" type="pres">
      <dgm:prSet presAssocID="{C3C2989B-8D1D-1F4C-9F90-F5750E491158}" presName="sibTrans" presStyleLbl="sibTrans1D1" presStyleIdx="4" presStyleCnt="8"/>
      <dgm:spPr/>
      <dgm:t>
        <a:bodyPr/>
        <a:lstStyle/>
        <a:p>
          <a:endParaRPr lang="it-IT"/>
        </a:p>
      </dgm:t>
    </dgm:pt>
    <dgm:pt modelId="{F3CFB76A-1FC5-844B-BE12-9526BBF4B617}" type="pres">
      <dgm:prSet presAssocID="{C16E2062-25CC-EF44-AE21-22ACB974E2C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4F6CC3B-71B7-E141-9263-9612A10C56AB}" type="pres">
      <dgm:prSet presAssocID="{C16E2062-25CC-EF44-AE21-22ACB974E2C4}" presName="spNode" presStyleCnt="0"/>
      <dgm:spPr/>
    </dgm:pt>
    <dgm:pt modelId="{E9F296FC-EC18-5642-B94D-5792938E1BA3}" type="pres">
      <dgm:prSet presAssocID="{22D90275-D094-4940-BCAA-9EFCFD694E6F}" presName="sibTrans" presStyleLbl="sibTrans1D1" presStyleIdx="5" presStyleCnt="8"/>
      <dgm:spPr/>
      <dgm:t>
        <a:bodyPr/>
        <a:lstStyle/>
        <a:p>
          <a:endParaRPr lang="it-IT"/>
        </a:p>
      </dgm:t>
    </dgm:pt>
    <dgm:pt modelId="{30426214-0491-314E-B35A-BF483F6A852B}" type="pres">
      <dgm:prSet presAssocID="{F8071095-21D9-CE48-A6AC-1D9A980617D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FC44307-65A9-E04D-8C45-D86E874BCF11}" type="pres">
      <dgm:prSet presAssocID="{F8071095-21D9-CE48-A6AC-1D9A980617D4}" presName="spNode" presStyleCnt="0"/>
      <dgm:spPr/>
    </dgm:pt>
    <dgm:pt modelId="{FBDD69ED-BDA7-B24B-8331-53BEBA8BBA43}" type="pres">
      <dgm:prSet presAssocID="{B971C1A3-A7BD-3D4E-AAD6-E9F1F0F06BDD}" presName="sibTrans" presStyleLbl="sibTrans1D1" presStyleIdx="6" presStyleCnt="8"/>
      <dgm:spPr/>
      <dgm:t>
        <a:bodyPr/>
        <a:lstStyle/>
        <a:p>
          <a:endParaRPr lang="it-IT"/>
        </a:p>
      </dgm:t>
    </dgm:pt>
    <dgm:pt modelId="{05D1D442-26AA-4240-B87C-25E044996F94}" type="pres">
      <dgm:prSet presAssocID="{1D9EE1A5-3DA6-2E43-B67D-A83345AD506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2B294AD-7EB7-9D42-9EBB-048A18CB9206}" type="pres">
      <dgm:prSet presAssocID="{1D9EE1A5-3DA6-2E43-B67D-A83345AD5069}" presName="spNode" presStyleCnt="0"/>
      <dgm:spPr/>
    </dgm:pt>
    <dgm:pt modelId="{93D452D1-8060-284E-9EE6-471004F10773}" type="pres">
      <dgm:prSet presAssocID="{966EF4AE-0EC2-A14B-A622-344DF7C1B689}" presName="sibTrans" presStyleLbl="sibTrans1D1" presStyleIdx="7" presStyleCnt="8"/>
      <dgm:spPr/>
      <dgm:t>
        <a:bodyPr/>
        <a:lstStyle/>
        <a:p>
          <a:endParaRPr lang="it-IT"/>
        </a:p>
      </dgm:t>
    </dgm:pt>
  </dgm:ptLst>
  <dgm:cxnLst>
    <dgm:cxn modelId="{A6CCD38D-FF61-8E40-AB9F-E180E282A50D}" type="presOf" srcId="{E0842392-F283-D34E-BF24-ECABF64AA44C}" destId="{C0E5F941-C9D7-2846-89C0-42B902D795ED}" srcOrd="0" destOrd="0" presId="urn:microsoft.com/office/officeart/2005/8/layout/cycle6"/>
    <dgm:cxn modelId="{2F1EF502-AB06-654B-826A-5568B42350EA}" type="presOf" srcId="{966EF4AE-0EC2-A14B-A622-344DF7C1B689}" destId="{93D452D1-8060-284E-9EE6-471004F10773}" srcOrd="0" destOrd="0" presId="urn:microsoft.com/office/officeart/2005/8/layout/cycle6"/>
    <dgm:cxn modelId="{A9B9CF87-547B-AE4A-9AF0-3D4EB6FB20E1}" type="presOf" srcId="{336BA94F-C462-8D43-9549-74C22D853D2B}" destId="{07D66090-2A41-4B49-AA09-5035C6675D2C}" srcOrd="0" destOrd="0" presId="urn:microsoft.com/office/officeart/2005/8/layout/cycle6"/>
    <dgm:cxn modelId="{BB666E6A-4285-FE44-B0D2-F12A21829D83}" srcId="{AC2C0203-A2AA-0748-BB46-C6264C06ECA6}" destId="{E0842392-F283-D34E-BF24-ECABF64AA44C}" srcOrd="1" destOrd="0" parTransId="{186F333A-9B0D-0C44-B69C-E046FCA46BF1}" sibTransId="{E71C8D30-E26E-CD45-B0B4-BE2F7FCFDCCE}"/>
    <dgm:cxn modelId="{AB511751-4078-2740-A8FC-2047FD87B361}" srcId="{AC2C0203-A2AA-0748-BB46-C6264C06ECA6}" destId="{C16E2062-25CC-EF44-AE21-22ACB974E2C4}" srcOrd="5" destOrd="0" parTransId="{D714FFB1-8F7F-1B41-99F0-9C840578D17E}" sibTransId="{22D90275-D094-4940-BCAA-9EFCFD694E6F}"/>
    <dgm:cxn modelId="{526033A4-CA10-2A46-B350-7D208F50234D}" srcId="{AC2C0203-A2AA-0748-BB46-C6264C06ECA6}" destId="{F8071095-21D9-CE48-A6AC-1D9A980617D4}" srcOrd="6" destOrd="0" parTransId="{1E46EFF4-6223-414E-9D4D-DD281778B73F}" sibTransId="{B971C1A3-A7BD-3D4E-AAD6-E9F1F0F06BDD}"/>
    <dgm:cxn modelId="{17C3C4B2-1ACE-654C-BA0B-12ECD2CA2990}" type="presOf" srcId="{1D9EE1A5-3DA6-2E43-B67D-A83345AD5069}" destId="{05D1D442-26AA-4240-B87C-25E044996F94}" srcOrd="0" destOrd="0" presId="urn:microsoft.com/office/officeart/2005/8/layout/cycle6"/>
    <dgm:cxn modelId="{C19E0DDE-D0BD-0A42-BCE8-D1FA78FB1A62}" type="presOf" srcId="{E71C8D30-E26E-CD45-B0B4-BE2F7FCFDCCE}" destId="{C99AAA29-90A7-204E-9022-57CE570BB2ED}" srcOrd="0" destOrd="0" presId="urn:microsoft.com/office/officeart/2005/8/layout/cycle6"/>
    <dgm:cxn modelId="{A4B122F1-F774-6142-8766-C160A2538927}" type="presOf" srcId="{106DFC8E-0A0E-1C4B-BB1E-60FB50323FAE}" destId="{84018DBA-7DB5-894D-BC96-0A45C93D5E85}" srcOrd="0" destOrd="0" presId="urn:microsoft.com/office/officeart/2005/8/layout/cycle6"/>
    <dgm:cxn modelId="{FFEB6D56-0A2A-6646-A022-06C14223C326}" type="presOf" srcId="{E2F0EB62-B5C4-644E-BE3D-5CA275FDD9FC}" destId="{C6B52DA2-0921-644F-ADF6-BB61D62FD78A}" srcOrd="0" destOrd="0" presId="urn:microsoft.com/office/officeart/2005/8/layout/cycle6"/>
    <dgm:cxn modelId="{23A10F8F-DFDD-CB48-9E9E-6D6BAAA06A62}" type="presOf" srcId="{AC2C0203-A2AA-0748-BB46-C6264C06ECA6}" destId="{4A6F93AE-6D3A-4E41-94A5-4116670A0239}" srcOrd="0" destOrd="0" presId="urn:microsoft.com/office/officeart/2005/8/layout/cycle6"/>
    <dgm:cxn modelId="{51053859-38AB-AD4F-A8EC-DA412BB51A62}" type="presOf" srcId="{C3C2989B-8D1D-1F4C-9F90-F5750E491158}" destId="{B2CD9CC4-59A0-F149-ADBF-4058B9E5E1D6}" srcOrd="0" destOrd="0" presId="urn:microsoft.com/office/officeart/2005/8/layout/cycle6"/>
    <dgm:cxn modelId="{8E4BE4A7-6349-024E-909A-01AB1E9B257A}" type="presOf" srcId="{B971C1A3-A7BD-3D4E-AAD6-E9F1F0F06BDD}" destId="{FBDD69ED-BDA7-B24B-8331-53BEBA8BBA43}" srcOrd="0" destOrd="0" presId="urn:microsoft.com/office/officeart/2005/8/layout/cycle6"/>
    <dgm:cxn modelId="{FCEA532B-71A2-F84C-BC84-4D45AA18BDAF}" type="presOf" srcId="{77EAB757-6B50-7E43-BC14-335E78249EFE}" destId="{2D63CA19-0626-A34C-B41C-A8031C061391}" srcOrd="0" destOrd="0" presId="urn:microsoft.com/office/officeart/2005/8/layout/cycle6"/>
    <dgm:cxn modelId="{5CF4F0CA-6E4A-A84B-9F97-80EBE324BA67}" type="presOf" srcId="{FCAE667B-C74A-AC4B-8037-1E148F79A7F5}" destId="{78B8230F-EA5A-E64C-AD05-2BA7B03336F0}" srcOrd="0" destOrd="0" presId="urn:microsoft.com/office/officeart/2005/8/layout/cycle6"/>
    <dgm:cxn modelId="{4EEE2995-412D-3449-A541-C8A6B27F5C87}" srcId="{AC2C0203-A2AA-0748-BB46-C6264C06ECA6}" destId="{1D9EE1A5-3DA6-2E43-B67D-A83345AD5069}" srcOrd="7" destOrd="0" parTransId="{977BDD1E-48DF-C047-83F3-B83E82DE5D67}" sibTransId="{966EF4AE-0EC2-A14B-A622-344DF7C1B689}"/>
    <dgm:cxn modelId="{90845D54-4FC7-1541-9BB7-1CBE1435A7D2}" type="presOf" srcId="{C16E2062-25CC-EF44-AE21-22ACB974E2C4}" destId="{F3CFB76A-1FC5-844B-BE12-9526BBF4B617}" srcOrd="0" destOrd="0" presId="urn:microsoft.com/office/officeart/2005/8/layout/cycle6"/>
    <dgm:cxn modelId="{4FD82CF3-173E-7448-9B54-59015BC09451}" srcId="{AC2C0203-A2AA-0748-BB46-C6264C06ECA6}" destId="{28EBE416-A4BE-F940-A2E9-A2DA3D580D03}" srcOrd="2" destOrd="0" parTransId="{A583D53A-F00D-F240-B5C8-EE6D5F26F198}" sibTransId="{77EAB757-6B50-7E43-BC14-335E78249EFE}"/>
    <dgm:cxn modelId="{DAA4AEA7-8979-C140-BDEE-D62B8CD60AC4}" type="presOf" srcId="{81B8B2DA-65B2-1B44-87E3-C7A712E5C84F}" destId="{FBFF7FD8-3A83-4847-8782-D20325079CE3}" srcOrd="0" destOrd="0" presId="urn:microsoft.com/office/officeart/2005/8/layout/cycle6"/>
    <dgm:cxn modelId="{ACA233FA-1852-3A47-8869-021A8077BE6B}" type="presOf" srcId="{28EBE416-A4BE-F940-A2E9-A2DA3D580D03}" destId="{19D1E148-FEDA-F94C-9260-055D31D16A0F}" srcOrd="0" destOrd="0" presId="urn:microsoft.com/office/officeart/2005/8/layout/cycle6"/>
    <dgm:cxn modelId="{24ED1691-D7ED-714B-BA37-D89EBC69D11B}" type="presOf" srcId="{F8071095-21D9-CE48-A6AC-1D9A980617D4}" destId="{30426214-0491-314E-B35A-BF483F6A852B}" srcOrd="0" destOrd="0" presId="urn:microsoft.com/office/officeart/2005/8/layout/cycle6"/>
    <dgm:cxn modelId="{C2598430-41CD-0842-BDC8-837F8E072683}" type="presOf" srcId="{22D90275-D094-4940-BCAA-9EFCFD694E6F}" destId="{E9F296FC-EC18-5642-B94D-5792938E1BA3}" srcOrd="0" destOrd="0" presId="urn:microsoft.com/office/officeart/2005/8/layout/cycle6"/>
    <dgm:cxn modelId="{D7F3ACCC-7D02-064E-9959-DC85983C9E9A}" srcId="{AC2C0203-A2AA-0748-BB46-C6264C06ECA6}" destId="{81B8B2DA-65B2-1B44-87E3-C7A712E5C84F}" srcOrd="3" destOrd="0" parTransId="{66DB83F7-0340-7C4F-B144-814CBCD1213C}" sibTransId="{336BA94F-C462-8D43-9549-74C22D853D2B}"/>
    <dgm:cxn modelId="{C6625CA7-710B-6942-910F-BAE30D2B4B53}" srcId="{AC2C0203-A2AA-0748-BB46-C6264C06ECA6}" destId="{106DFC8E-0A0E-1C4B-BB1E-60FB50323FAE}" srcOrd="4" destOrd="0" parTransId="{7560D7B1-F34E-3245-9D05-039E8EF902C9}" sibTransId="{C3C2989B-8D1D-1F4C-9F90-F5750E491158}"/>
    <dgm:cxn modelId="{EC2F5840-0699-2C45-85D8-9F8AA795C1A3}" srcId="{AC2C0203-A2AA-0748-BB46-C6264C06ECA6}" destId="{E2F0EB62-B5C4-644E-BE3D-5CA275FDD9FC}" srcOrd="0" destOrd="0" parTransId="{BA2AC7C9-9C78-9040-99CB-70FE3F4AD557}" sibTransId="{FCAE667B-C74A-AC4B-8037-1E148F79A7F5}"/>
    <dgm:cxn modelId="{B55B243D-DC95-8E41-874B-5B437E72AEE3}" type="presParOf" srcId="{4A6F93AE-6D3A-4E41-94A5-4116670A0239}" destId="{C6B52DA2-0921-644F-ADF6-BB61D62FD78A}" srcOrd="0" destOrd="0" presId="urn:microsoft.com/office/officeart/2005/8/layout/cycle6"/>
    <dgm:cxn modelId="{FD7A7825-671D-F847-AEE1-7B9B4523FFBB}" type="presParOf" srcId="{4A6F93AE-6D3A-4E41-94A5-4116670A0239}" destId="{29370F8E-5030-D345-A59D-F1855CAACA86}" srcOrd="1" destOrd="0" presId="urn:microsoft.com/office/officeart/2005/8/layout/cycle6"/>
    <dgm:cxn modelId="{A30B930A-1EC5-624C-9A39-C026818CB4DD}" type="presParOf" srcId="{4A6F93AE-6D3A-4E41-94A5-4116670A0239}" destId="{78B8230F-EA5A-E64C-AD05-2BA7B03336F0}" srcOrd="2" destOrd="0" presId="urn:microsoft.com/office/officeart/2005/8/layout/cycle6"/>
    <dgm:cxn modelId="{00DCBABA-C4AB-E14F-B7D2-1AF23BE545CF}" type="presParOf" srcId="{4A6F93AE-6D3A-4E41-94A5-4116670A0239}" destId="{C0E5F941-C9D7-2846-89C0-42B902D795ED}" srcOrd="3" destOrd="0" presId="urn:microsoft.com/office/officeart/2005/8/layout/cycle6"/>
    <dgm:cxn modelId="{FB4C09C8-1B1E-124D-B40A-6E721945E8AE}" type="presParOf" srcId="{4A6F93AE-6D3A-4E41-94A5-4116670A0239}" destId="{CE1C2454-2751-E04B-BF06-416D9293576D}" srcOrd="4" destOrd="0" presId="urn:microsoft.com/office/officeart/2005/8/layout/cycle6"/>
    <dgm:cxn modelId="{52D288B1-76D5-464C-AB59-D4EAD9F2F61B}" type="presParOf" srcId="{4A6F93AE-6D3A-4E41-94A5-4116670A0239}" destId="{C99AAA29-90A7-204E-9022-57CE570BB2ED}" srcOrd="5" destOrd="0" presId="urn:microsoft.com/office/officeart/2005/8/layout/cycle6"/>
    <dgm:cxn modelId="{5F631855-9B89-F645-9940-FA6B6318942E}" type="presParOf" srcId="{4A6F93AE-6D3A-4E41-94A5-4116670A0239}" destId="{19D1E148-FEDA-F94C-9260-055D31D16A0F}" srcOrd="6" destOrd="0" presId="urn:microsoft.com/office/officeart/2005/8/layout/cycle6"/>
    <dgm:cxn modelId="{90CF559F-5496-0041-B3FA-F936D5E7A70A}" type="presParOf" srcId="{4A6F93AE-6D3A-4E41-94A5-4116670A0239}" destId="{319843AF-7E40-B149-BE1D-A348FF1039D1}" srcOrd="7" destOrd="0" presId="urn:microsoft.com/office/officeart/2005/8/layout/cycle6"/>
    <dgm:cxn modelId="{FA47C84C-6A0A-044C-857A-FFB7E3DD4A3A}" type="presParOf" srcId="{4A6F93AE-6D3A-4E41-94A5-4116670A0239}" destId="{2D63CA19-0626-A34C-B41C-A8031C061391}" srcOrd="8" destOrd="0" presId="urn:microsoft.com/office/officeart/2005/8/layout/cycle6"/>
    <dgm:cxn modelId="{48C342DD-5FF3-D143-B2E7-D6159179BB75}" type="presParOf" srcId="{4A6F93AE-6D3A-4E41-94A5-4116670A0239}" destId="{FBFF7FD8-3A83-4847-8782-D20325079CE3}" srcOrd="9" destOrd="0" presId="urn:microsoft.com/office/officeart/2005/8/layout/cycle6"/>
    <dgm:cxn modelId="{2640740D-4EA5-0B49-BD51-21CC04804FBD}" type="presParOf" srcId="{4A6F93AE-6D3A-4E41-94A5-4116670A0239}" destId="{D2476DDF-D949-E249-8E2C-071EFEB0CFF8}" srcOrd="10" destOrd="0" presId="urn:microsoft.com/office/officeart/2005/8/layout/cycle6"/>
    <dgm:cxn modelId="{E35356A7-CA09-9249-A569-53AF02E5ADB8}" type="presParOf" srcId="{4A6F93AE-6D3A-4E41-94A5-4116670A0239}" destId="{07D66090-2A41-4B49-AA09-5035C6675D2C}" srcOrd="11" destOrd="0" presId="urn:microsoft.com/office/officeart/2005/8/layout/cycle6"/>
    <dgm:cxn modelId="{0A3BA4BA-C17C-F944-8C58-448AEE7BC35E}" type="presParOf" srcId="{4A6F93AE-6D3A-4E41-94A5-4116670A0239}" destId="{84018DBA-7DB5-894D-BC96-0A45C93D5E85}" srcOrd="12" destOrd="0" presId="urn:microsoft.com/office/officeart/2005/8/layout/cycle6"/>
    <dgm:cxn modelId="{4AF6606D-7E6D-F847-9A87-CB498751C9DC}" type="presParOf" srcId="{4A6F93AE-6D3A-4E41-94A5-4116670A0239}" destId="{1FDD200C-FBFE-1D41-A7C9-46593137C834}" srcOrd="13" destOrd="0" presId="urn:microsoft.com/office/officeart/2005/8/layout/cycle6"/>
    <dgm:cxn modelId="{DB85A877-D611-CE4A-B051-A18DB1718CA0}" type="presParOf" srcId="{4A6F93AE-6D3A-4E41-94A5-4116670A0239}" destId="{B2CD9CC4-59A0-F149-ADBF-4058B9E5E1D6}" srcOrd="14" destOrd="0" presId="urn:microsoft.com/office/officeart/2005/8/layout/cycle6"/>
    <dgm:cxn modelId="{C83A1129-B8B2-B44F-93DC-C6962CEDF51E}" type="presParOf" srcId="{4A6F93AE-6D3A-4E41-94A5-4116670A0239}" destId="{F3CFB76A-1FC5-844B-BE12-9526BBF4B617}" srcOrd="15" destOrd="0" presId="urn:microsoft.com/office/officeart/2005/8/layout/cycle6"/>
    <dgm:cxn modelId="{861521AB-9C29-6F44-823D-E87807AE2D38}" type="presParOf" srcId="{4A6F93AE-6D3A-4E41-94A5-4116670A0239}" destId="{74F6CC3B-71B7-E141-9263-9612A10C56AB}" srcOrd="16" destOrd="0" presId="urn:microsoft.com/office/officeart/2005/8/layout/cycle6"/>
    <dgm:cxn modelId="{A608011A-8D9C-3C44-8232-65E7E0B45F89}" type="presParOf" srcId="{4A6F93AE-6D3A-4E41-94A5-4116670A0239}" destId="{E9F296FC-EC18-5642-B94D-5792938E1BA3}" srcOrd="17" destOrd="0" presId="urn:microsoft.com/office/officeart/2005/8/layout/cycle6"/>
    <dgm:cxn modelId="{CBDD3877-7C4F-CF47-9647-0C2AF0B13201}" type="presParOf" srcId="{4A6F93AE-6D3A-4E41-94A5-4116670A0239}" destId="{30426214-0491-314E-B35A-BF483F6A852B}" srcOrd="18" destOrd="0" presId="urn:microsoft.com/office/officeart/2005/8/layout/cycle6"/>
    <dgm:cxn modelId="{98572643-3218-9749-B4AE-EF6121DB4F8E}" type="presParOf" srcId="{4A6F93AE-6D3A-4E41-94A5-4116670A0239}" destId="{5FC44307-65A9-E04D-8C45-D86E874BCF11}" srcOrd="19" destOrd="0" presId="urn:microsoft.com/office/officeart/2005/8/layout/cycle6"/>
    <dgm:cxn modelId="{FBD57428-B668-9945-B06D-B3B8871E9A4D}" type="presParOf" srcId="{4A6F93AE-6D3A-4E41-94A5-4116670A0239}" destId="{FBDD69ED-BDA7-B24B-8331-53BEBA8BBA43}" srcOrd="20" destOrd="0" presId="urn:microsoft.com/office/officeart/2005/8/layout/cycle6"/>
    <dgm:cxn modelId="{0FEA1FFD-AA9D-B245-BB04-99526A491F08}" type="presParOf" srcId="{4A6F93AE-6D3A-4E41-94A5-4116670A0239}" destId="{05D1D442-26AA-4240-B87C-25E044996F94}" srcOrd="21" destOrd="0" presId="urn:microsoft.com/office/officeart/2005/8/layout/cycle6"/>
    <dgm:cxn modelId="{01D752FC-7947-2546-9EAF-75005CE66DFC}" type="presParOf" srcId="{4A6F93AE-6D3A-4E41-94A5-4116670A0239}" destId="{92B294AD-7EB7-9D42-9EBB-048A18CB9206}" srcOrd="22" destOrd="0" presId="urn:microsoft.com/office/officeart/2005/8/layout/cycle6"/>
    <dgm:cxn modelId="{C24F5AEB-BE95-5B4F-B77B-ABC40A0C03A1}" type="presParOf" srcId="{4A6F93AE-6D3A-4E41-94A5-4116670A0239}" destId="{93D452D1-8060-284E-9EE6-471004F10773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52DA2-0921-644F-ADF6-BB61D62FD78A}">
      <dsp:nvSpPr>
        <dsp:cNvPr id="0" name=""/>
        <dsp:cNvSpPr/>
      </dsp:nvSpPr>
      <dsp:spPr>
        <a:xfrm>
          <a:off x="4938765" y="2153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Architect’s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4978513" y="41901"/>
        <a:ext cx="1173197" cy="734754"/>
      </dsp:txXfrm>
    </dsp:sp>
    <dsp:sp modelId="{78B8230F-EA5A-E64C-AD05-2BA7B03336F0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3458720" y="72415"/>
              </a:moveTo>
              <a:arcTo wR="2823370" hR="2823370" stAng="16980287" swAng="1107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5F941-C9D7-2846-89C0-42B902D795ED}">
      <dsp:nvSpPr>
        <dsp:cNvPr id="0" name=""/>
        <dsp:cNvSpPr/>
      </dsp:nvSpPr>
      <dsp:spPr>
        <a:xfrm>
          <a:off x="6935190" y="829099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Landlord’s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6974938" y="868847"/>
        <a:ext cx="1173197" cy="734754"/>
      </dsp:txXfrm>
    </dsp:sp>
    <dsp:sp modelId="{C99AAA29-90A7-204E-9022-57CE570BB2ED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5164058" y="1244572"/>
              </a:moveTo>
              <a:arcTo wR="2823370" hR="2823370" stAng="19560016" swAng="15270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1E148-FEDA-F94C-9260-055D31D16A0F}">
      <dsp:nvSpPr>
        <dsp:cNvPr id="0" name=""/>
        <dsp:cNvSpPr/>
      </dsp:nvSpPr>
      <dsp:spPr>
        <a:xfrm>
          <a:off x="7762136" y="2825523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Renter’s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7801884" y="2865271"/>
        <a:ext cx="1173197" cy="734754"/>
      </dsp:txXfrm>
    </dsp:sp>
    <dsp:sp modelId="{2D63CA19-0626-A34C-B41C-A8031C061391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5615375" y="3243045"/>
              </a:moveTo>
              <a:arcTo wR="2823370" hR="2823370" stAng="512899" swAng="15270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F7FD8-3A83-4847-8782-D20325079CE3}">
      <dsp:nvSpPr>
        <dsp:cNvPr id="0" name=""/>
        <dsp:cNvSpPr/>
      </dsp:nvSpPr>
      <dsp:spPr>
        <a:xfrm>
          <a:off x="6935190" y="4821947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Interior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designer’s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6974938" y="4861695"/>
        <a:ext cx="1173197" cy="734754"/>
      </dsp:txXfrm>
    </dsp:sp>
    <dsp:sp modelId="{07D66090-2A41-4B49-AA09-5035C6675D2C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4296839" y="5231753"/>
              </a:moveTo>
              <a:arcTo wR="2823370" hR="2823370" stAng="3512481" swAng="1107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18DBA-7DB5-894D-BC96-0A45C93D5E85}">
      <dsp:nvSpPr>
        <dsp:cNvPr id="0" name=""/>
        <dsp:cNvSpPr/>
      </dsp:nvSpPr>
      <dsp:spPr>
        <a:xfrm>
          <a:off x="4938765" y="5648893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smtClean="0">
              <a:latin typeface="Open Sans Light"/>
              <a:cs typeface="Open Sans Light"/>
            </a:rPr>
            <a:t>…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4978513" y="5688641"/>
        <a:ext cx="1173197" cy="734754"/>
      </dsp:txXfrm>
    </dsp:sp>
    <dsp:sp modelId="{B2CD9CC4-59A0-F149-ADBF-4058B9E5E1D6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2188020" y="5574325"/>
              </a:moveTo>
              <a:arcTo wR="2823370" hR="2823370" stAng="6180287" swAng="1107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FB76A-1FC5-844B-BE12-9526BBF4B617}">
      <dsp:nvSpPr>
        <dsp:cNvPr id="0" name=""/>
        <dsp:cNvSpPr/>
      </dsp:nvSpPr>
      <dsp:spPr>
        <a:xfrm>
          <a:off x="2942341" y="4821947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Carpenter’s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2982089" y="4861695"/>
        <a:ext cx="1173197" cy="734754"/>
      </dsp:txXfrm>
    </dsp:sp>
    <dsp:sp modelId="{E9F296FC-EC18-5642-B94D-5792938E1BA3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482682" y="4402167"/>
              </a:moveTo>
              <a:arcTo wR="2823370" hR="2823370" stAng="8760016" swAng="15270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6214-0491-314E-B35A-BF483F6A852B}">
      <dsp:nvSpPr>
        <dsp:cNvPr id="0" name=""/>
        <dsp:cNvSpPr/>
      </dsp:nvSpPr>
      <dsp:spPr>
        <a:xfrm>
          <a:off x="2115395" y="2825523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Plumber’s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2155143" y="2865271"/>
        <a:ext cx="1173197" cy="734754"/>
      </dsp:txXfrm>
    </dsp:sp>
    <dsp:sp modelId="{FBDD69ED-BDA7-B24B-8331-53BEBA8BBA43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31365" y="2403695"/>
              </a:moveTo>
              <a:arcTo wR="2823370" hR="2823370" stAng="11312899" swAng="15270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1D442-26AA-4240-B87C-25E044996F94}">
      <dsp:nvSpPr>
        <dsp:cNvPr id="0" name=""/>
        <dsp:cNvSpPr/>
      </dsp:nvSpPr>
      <dsp:spPr>
        <a:xfrm>
          <a:off x="2942341" y="829099"/>
          <a:ext cx="1252693" cy="81425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latin typeface="Open Sans Light"/>
              <a:cs typeface="Open Sans Light"/>
            </a:rPr>
            <a:t>Electrician’s</a:t>
          </a:r>
          <a:r>
            <a:rPr lang="it-IT" sz="1400" kern="1200" dirty="0" smtClean="0">
              <a:latin typeface="Open Sans Light"/>
              <a:cs typeface="Open Sans Light"/>
            </a:rPr>
            <a:t> </a:t>
          </a:r>
          <a:r>
            <a:rPr lang="it-IT" sz="1400" kern="1200" dirty="0" err="1" smtClean="0">
              <a:latin typeface="Open Sans Light"/>
              <a:cs typeface="Open Sans Light"/>
            </a:rPr>
            <a:t>view</a:t>
          </a:r>
          <a:endParaRPr lang="it-IT" sz="1400" kern="1200" dirty="0">
            <a:latin typeface="Open Sans Light"/>
            <a:cs typeface="Open Sans Light"/>
          </a:endParaRPr>
        </a:p>
      </dsp:txBody>
      <dsp:txXfrm>
        <a:off x="2982089" y="868847"/>
        <a:ext cx="1173197" cy="734754"/>
      </dsp:txXfrm>
    </dsp:sp>
    <dsp:sp modelId="{93D452D1-8060-284E-9EE6-471004F10773}">
      <dsp:nvSpPr>
        <dsp:cNvPr id="0" name=""/>
        <dsp:cNvSpPr/>
      </dsp:nvSpPr>
      <dsp:spPr>
        <a:xfrm>
          <a:off x="2741742" y="409278"/>
          <a:ext cx="5646740" cy="5646740"/>
        </a:xfrm>
        <a:custGeom>
          <a:avLst/>
          <a:gdLst/>
          <a:ahLst/>
          <a:cxnLst/>
          <a:rect l="0" t="0" r="0" b="0"/>
          <a:pathLst>
            <a:path>
              <a:moveTo>
                <a:pt x="1349901" y="414987"/>
              </a:moveTo>
              <a:arcTo wR="2823370" hR="2823370" stAng="14312481" swAng="1107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403" cy="4967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734" y="0"/>
            <a:ext cx="2945402" cy="496756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862EE4DA-6E11-49BF-A256-4EE20A5CB99A}" type="datetimeFigureOut">
              <a:rPr lang="it-IT" smtClean="0"/>
              <a:pPr/>
              <a:t>11/07/14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188"/>
            <a:ext cx="2945403" cy="4967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734" y="9428188"/>
            <a:ext cx="2945402" cy="496755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C8D28508-844F-4D95-99B7-5599CB0E7964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2801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52475" y="328613"/>
            <a:ext cx="5291138" cy="39703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98857" y="4684425"/>
            <a:ext cx="5806123" cy="44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167635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52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44550" y="744538"/>
            <a:ext cx="4962525" cy="3722687"/>
          </a:xfrm>
          <a:ln/>
        </p:spPr>
      </p:sp>
      <p:sp>
        <p:nvSpPr>
          <p:cNvPr id="2560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34744" y="5432100"/>
            <a:ext cx="5065538" cy="438772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gi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gi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w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w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w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w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72000" y="63000"/>
            <a:ext cx="9000000" cy="6732000"/>
          </a:xfrm>
          <a:prstGeom prst="roundRect">
            <a:avLst>
              <a:gd name="adj" fmla="val 23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prstClr val="white"/>
              </a:solidFill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72000" y="63000"/>
            <a:ext cx="9000000" cy="4714884"/>
          </a:xfrm>
          <a:prstGeom prst="round2SameRect">
            <a:avLst>
              <a:gd name="adj1" fmla="val 3062"/>
              <a:gd name="adj2" fmla="val 0"/>
            </a:avLst>
          </a:prstGeom>
          <a:solidFill>
            <a:schemeClr val="accent4">
              <a:lumMod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sp>
        <p:nvSpPr>
          <p:cNvPr id="41" name="Rectangle 10"/>
          <p:cNvSpPr/>
          <p:nvPr/>
        </p:nvSpPr>
        <p:spPr>
          <a:xfrm>
            <a:off x="72000" y="68240"/>
            <a:ext cx="9000000" cy="4714884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30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72000" y="3571876"/>
            <a:ext cx="9000000" cy="1147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1" u="none" dirty="0">
              <a:ln w="12700">
                <a:solidFill>
                  <a:srgbClr val="0F1F2F">
                    <a:satMod val="155000"/>
                  </a:srgbClr>
                </a:solidFill>
                <a:prstDash val="solid"/>
              </a:ln>
              <a:solidFill>
                <a:srgbClr val="F8F8F8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" name="Group 72"/>
          <p:cNvGrpSpPr/>
          <p:nvPr/>
        </p:nvGrpSpPr>
        <p:grpSpPr bwMode="gray">
          <a:xfrm>
            <a:off x="428625" y="487346"/>
            <a:ext cx="3088103" cy="512762"/>
            <a:chOff x="428625" y="357188"/>
            <a:chExt cx="3088103" cy="512762"/>
          </a:xfrm>
          <a:effectLst/>
        </p:grpSpPr>
        <p:sp>
          <p:nvSpPr>
            <p:cNvPr id="1027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428728" y="700804"/>
              <a:ext cx="2088000" cy="159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000" u="none" dirty="0" smtClean="0">
                  <a:solidFill>
                    <a:prstClr val="white"/>
                  </a:solidFill>
                  <a:latin typeface="Trebuchet MS" pitchFamily="34" charset="0"/>
                  <a:cs typeface="+mn-cs"/>
                </a:rPr>
                <a:t>Università degli Studi dell’Aquila</a:t>
              </a:r>
              <a:endParaRPr lang="it-IT" sz="1000" u="none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1029" name="Rectangle 5"/>
            <p:cNvSpPr>
              <a:spLocks noChangeArrowheads="1"/>
            </p:cNvSpPr>
            <p:nvPr userDrawn="1"/>
          </p:nvSpPr>
          <p:spPr bwMode="gray">
            <a:xfrm>
              <a:off x="428625" y="357188"/>
              <a:ext cx="161925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 userDrawn="1"/>
          </p:nvSpPr>
          <p:spPr bwMode="gray">
            <a:xfrm>
              <a:off x="608013" y="357188"/>
              <a:ext cx="84138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1033" name="Freeform 9"/>
            <p:cNvSpPr>
              <a:spLocks noEditPoints="1"/>
            </p:cNvSpPr>
            <p:nvPr userDrawn="1"/>
          </p:nvSpPr>
          <p:spPr bwMode="gray">
            <a:xfrm>
              <a:off x="717550" y="498475"/>
              <a:ext cx="119063" cy="192087"/>
            </a:xfrm>
            <a:custGeom>
              <a:avLst/>
              <a:gdLst/>
              <a:ahLst/>
              <a:cxnLst>
                <a:cxn ang="0">
                  <a:pos x="243" y="120"/>
                </a:cxn>
                <a:cxn ang="0">
                  <a:pos x="268" y="115"/>
                </a:cxn>
                <a:cxn ang="0">
                  <a:pos x="308" y="116"/>
                </a:cxn>
                <a:cxn ang="0">
                  <a:pos x="352" y="121"/>
                </a:cxn>
                <a:cxn ang="0">
                  <a:pos x="391" y="131"/>
                </a:cxn>
                <a:cxn ang="0">
                  <a:pos x="425" y="146"/>
                </a:cxn>
                <a:cxn ang="0">
                  <a:pos x="454" y="166"/>
                </a:cxn>
                <a:cxn ang="0">
                  <a:pos x="478" y="192"/>
                </a:cxn>
                <a:cxn ang="0">
                  <a:pos x="497" y="221"/>
                </a:cxn>
                <a:cxn ang="0">
                  <a:pos x="511" y="257"/>
                </a:cxn>
                <a:cxn ang="0">
                  <a:pos x="523" y="299"/>
                </a:cxn>
                <a:cxn ang="0">
                  <a:pos x="530" y="362"/>
                </a:cxn>
                <a:cxn ang="0">
                  <a:pos x="530" y="433"/>
                </a:cxn>
                <a:cxn ang="0">
                  <a:pos x="525" y="482"/>
                </a:cxn>
                <a:cxn ang="0">
                  <a:pos x="516" y="525"/>
                </a:cxn>
                <a:cxn ang="0">
                  <a:pos x="501" y="563"/>
                </a:cxn>
                <a:cxn ang="0">
                  <a:pos x="482" y="597"/>
                </a:cxn>
                <a:cxn ang="0">
                  <a:pos x="459" y="624"/>
                </a:cxn>
                <a:cxn ang="0">
                  <a:pos x="431" y="647"/>
                </a:cxn>
                <a:cxn ang="0">
                  <a:pos x="399" y="665"/>
                </a:cxn>
                <a:cxn ang="0">
                  <a:pos x="362" y="678"/>
                </a:cxn>
                <a:cxn ang="0">
                  <a:pos x="320" y="685"/>
                </a:cxn>
                <a:cxn ang="0">
                  <a:pos x="275" y="688"/>
                </a:cxn>
                <a:cxn ang="0">
                  <a:pos x="244" y="685"/>
                </a:cxn>
                <a:cxn ang="0">
                  <a:pos x="193" y="670"/>
                </a:cxn>
                <a:cxn ang="0">
                  <a:pos x="152" y="647"/>
                </a:cxn>
                <a:cxn ang="0">
                  <a:pos x="138" y="633"/>
                </a:cxn>
                <a:cxn ang="0">
                  <a:pos x="166" y="157"/>
                </a:cxn>
                <a:cxn ang="0">
                  <a:pos x="210" y="785"/>
                </a:cxn>
                <a:cxn ang="0">
                  <a:pos x="277" y="800"/>
                </a:cxn>
                <a:cxn ang="0">
                  <a:pos x="315" y="803"/>
                </a:cxn>
                <a:cxn ang="0">
                  <a:pos x="377" y="799"/>
                </a:cxn>
                <a:cxn ang="0">
                  <a:pos x="434" y="788"/>
                </a:cxn>
                <a:cxn ang="0">
                  <a:pos x="486" y="768"/>
                </a:cxn>
                <a:cxn ang="0">
                  <a:pos x="531" y="740"/>
                </a:cxn>
                <a:cxn ang="0">
                  <a:pos x="571" y="705"/>
                </a:cxn>
                <a:cxn ang="0">
                  <a:pos x="604" y="662"/>
                </a:cxn>
                <a:cxn ang="0">
                  <a:pos x="632" y="616"/>
                </a:cxn>
                <a:cxn ang="0">
                  <a:pos x="652" y="563"/>
                </a:cxn>
                <a:cxn ang="0">
                  <a:pos x="666" y="507"/>
                </a:cxn>
                <a:cxn ang="0">
                  <a:pos x="674" y="446"/>
                </a:cxn>
                <a:cxn ang="0">
                  <a:pos x="675" y="378"/>
                </a:cxn>
                <a:cxn ang="0">
                  <a:pos x="670" y="310"/>
                </a:cxn>
                <a:cxn ang="0">
                  <a:pos x="657" y="248"/>
                </a:cxn>
                <a:cxn ang="0">
                  <a:pos x="639" y="193"/>
                </a:cxn>
                <a:cxn ang="0">
                  <a:pos x="615" y="144"/>
                </a:cxn>
                <a:cxn ang="0">
                  <a:pos x="583" y="102"/>
                </a:cxn>
                <a:cxn ang="0">
                  <a:pos x="546" y="67"/>
                </a:cxn>
                <a:cxn ang="0">
                  <a:pos x="504" y="40"/>
                </a:cxn>
                <a:cxn ang="0">
                  <a:pos x="457" y="19"/>
                </a:cxn>
                <a:cxn ang="0">
                  <a:pos x="405" y="6"/>
                </a:cxn>
                <a:cxn ang="0">
                  <a:pos x="347" y="0"/>
                </a:cxn>
                <a:cxn ang="0">
                  <a:pos x="299" y="1"/>
                </a:cxn>
                <a:cxn ang="0">
                  <a:pos x="260" y="7"/>
                </a:cxn>
                <a:cxn ang="0">
                  <a:pos x="224" y="19"/>
                </a:cxn>
                <a:cxn ang="0">
                  <a:pos x="190" y="37"/>
                </a:cxn>
                <a:cxn ang="0">
                  <a:pos x="158" y="60"/>
                </a:cxn>
                <a:cxn ang="0">
                  <a:pos x="138" y="14"/>
                </a:cxn>
                <a:cxn ang="0">
                  <a:pos x="138" y="1090"/>
                </a:cxn>
                <a:cxn ang="0">
                  <a:pos x="148" y="757"/>
                </a:cxn>
                <a:cxn ang="0">
                  <a:pos x="174" y="772"/>
                </a:cxn>
                <a:cxn ang="0">
                  <a:pos x="210" y="785"/>
                </a:cxn>
              </a:cxnLst>
              <a:rect l="0" t="0" r="r" b="b"/>
              <a:pathLst>
                <a:path w="675" h="1090">
                  <a:moveTo>
                    <a:pt x="204" y="135"/>
                  </a:moveTo>
                  <a:lnTo>
                    <a:pt x="224" y="126"/>
                  </a:lnTo>
                  <a:lnTo>
                    <a:pt x="243" y="120"/>
                  </a:lnTo>
                  <a:lnTo>
                    <a:pt x="252" y="118"/>
                  </a:lnTo>
                  <a:lnTo>
                    <a:pt x="260" y="116"/>
                  </a:lnTo>
                  <a:lnTo>
                    <a:pt x="268" y="115"/>
                  </a:lnTo>
                  <a:lnTo>
                    <a:pt x="275" y="115"/>
                  </a:lnTo>
                  <a:lnTo>
                    <a:pt x="292" y="115"/>
                  </a:lnTo>
                  <a:lnTo>
                    <a:pt x="308" y="116"/>
                  </a:lnTo>
                  <a:lnTo>
                    <a:pt x="324" y="117"/>
                  </a:lnTo>
                  <a:lnTo>
                    <a:pt x="338" y="119"/>
                  </a:lnTo>
                  <a:lnTo>
                    <a:pt x="352" y="121"/>
                  </a:lnTo>
                  <a:lnTo>
                    <a:pt x="366" y="124"/>
                  </a:lnTo>
                  <a:lnTo>
                    <a:pt x="378" y="127"/>
                  </a:lnTo>
                  <a:lnTo>
                    <a:pt x="391" y="131"/>
                  </a:lnTo>
                  <a:lnTo>
                    <a:pt x="403" y="136"/>
                  </a:lnTo>
                  <a:lnTo>
                    <a:pt x="414" y="141"/>
                  </a:lnTo>
                  <a:lnTo>
                    <a:pt x="425" y="146"/>
                  </a:lnTo>
                  <a:lnTo>
                    <a:pt x="435" y="153"/>
                  </a:lnTo>
                  <a:lnTo>
                    <a:pt x="445" y="160"/>
                  </a:lnTo>
                  <a:lnTo>
                    <a:pt x="454" y="166"/>
                  </a:lnTo>
                  <a:lnTo>
                    <a:pt x="463" y="175"/>
                  </a:lnTo>
                  <a:lnTo>
                    <a:pt x="470" y="182"/>
                  </a:lnTo>
                  <a:lnTo>
                    <a:pt x="478" y="192"/>
                  </a:lnTo>
                  <a:lnTo>
                    <a:pt x="484" y="201"/>
                  </a:lnTo>
                  <a:lnTo>
                    <a:pt x="491" y="211"/>
                  </a:lnTo>
                  <a:lnTo>
                    <a:pt x="497" y="221"/>
                  </a:lnTo>
                  <a:lnTo>
                    <a:pt x="502" y="233"/>
                  </a:lnTo>
                  <a:lnTo>
                    <a:pt x="507" y="244"/>
                  </a:lnTo>
                  <a:lnTo>
                    <a:pt x="511" y="257"/>
                  </a:lnTo>
                  <a:lnTo>
                    <a:pt x="516" y="271"/>
                  </a:lnTo>
                  <a:lnTo>
                    <a:pt x="520" y="284"/>
                  </a:lnTo>
                  <a:lnTo>
                    <a:pt x="523" y="299"/>
                  </a:lnTo>
                  <a:lnTo>
                    <a:pt x="525" y="314"/>
                  </a:lnTo>
                  <a:lnTo>
                    <a:pt x="527" y="330"/>
                  </a:lnTo>
                  <a:lnTo>
                    <a:pt x="530" y="362"/>
                  </a:lnTo>
                  <a:lnTo>
                    <a:pt x="531" y="398"/>
                  </a:lnTo>
                  <a:lnTo>
                    <a:pt x="530" y="416"/>
                  </a:lnTo>
                  <a:lnTo>
                    <a:pt x="530" y="433"/>
                  </a:lnTo>
                  <a:lnTo>
                    <a:pt x="529" y="450"/>
                  </a:lnTo>
                  <a:lnTo>
                    <a:pt x="527" y="466"/>
                  </a:lnTo>
                  <a:lnTo>
                    <a:pt x="525" y="482"/>
                  </a:lnTo>
                  <a:lnTo>
                    <a:pt x="522" y="496"/>
                  </a:lnTo>
                  <a:lnTo>
                    <a:pt x="519" y="511"/>
                  </a:lnTo>
                  <a:lnTo>
                    <a:pt x="516" y="525"/>
                  </a:lnTo>
                  <a:lnTo>
                    <a:pt x="510" y="539"/>
                  </a:lnTo>
                  <a:lnTo>
                    <a:pt x="506" y="551"/>
                  </a:lnTo>
                  <a:lnTo>
                    <a:pt x="501" y="563"/>
                  </a:lnTo>
                  <a:lnTo>
                    <a:pt x="496" y="575"/>
                  </a:lnTo>
                  <a:lnTo>
                    <a:pt x="489" y="586"/>
                  </a:lnTo>
                  <a:lnTo>
                    <a:pt x="482" y="597"/>
                  </a:lnTo>
                  <a:lnTo>
                    <a:pt x="475" y="606"/>
                  </a:lnTo>
                  <a:lnTo>
                    <a:pt x="467" y="616"/>
                  </a:lnTo>
                  <a:lnTo>
                    <a:pt x="459" y="624"/>
                  </a:lnTo>
                  <a:lnTo>
                    <a:pt x="450" y="633"/>
                  </a:lnTo>
                  <a:lnTo>
                    <a:pt x="441" y="640"/>
                  </a:lnTo>
                  <a:lnTo>
                    <a:pt x="431" y="647"/>
                  </a:lnTo>
                  <a:lnTo>
                    <a:pt x="421" y="654"/>
                  </a:lnTo>
                  <a:lnTo>
                    <a:pt x="410" y="660"/>
                  </a:lnTo>
                  <a:lnTo>
                    <a:pt x="399" y="665"/>
                  </a:lnTo>
                  <a:lnTo>
                    <a:pt x="387" y="669"/>
                  </a:lnTo>
                  <a:lnTo>
                    <a:pt x="374" y="675"/>
                  </a:lnTo>
                  <a:lnTo>
                    <a:pt x="362" y="678"/>
                  </a:lnTo>
                  <a:lnTo>
                    <a:pt x="349" y="681"/>
                  </a:lnTo>
                  <a:lnTo>
                    <a:pt x="335" y="683"/>
                  </a:lnTo>
                  <a:lnTo>
                    <a:pt x="320" y="685"/>
                  </a:lnTo>
                  <a:lnTo>
                    <a:pt x="306" y="687"/>
                  </a:lnTo>
                  <a:lnTo>
                    <a:pt x="291" y="687"/>
                  </a:lnTo>
                  <a:lnTo>
                    <a:pt x="275" y="688"/>
                  </a:lnTo>
                  <a:lnTo>
                    <a:pt x="265" y="687"/>
                  </a:lnTo>
                  <a:lnTo>
                    <a:pt x="255" y="687"/>
                  </a:lnTo>
                  <a:lnTo>
                    <a:pt x="244" y="685"/>
                  </a:lnTo>
                  <a:lnTo>
                    <a:pt x="234" y="683"/>
                  </a:lnTo>
                  <a:lnTo>
                    <a:pt x="214" y="678"/>
                  </a:lnTo>
                  <a:lnTo>
                    <a:pt x="193" y="670"/>
                  </a:lnTo>
                  <a:lnTo>
                    <a:pt x="174" y="661"/>
                  </a:lnTo>
                  <a:lnTo>
                    <a:pt x="158" y="652"/>
                  </a:lnTo>
                  <a:lnTo>
                    <a:pt x="152" y="647"/>
                  </a:lnTo>
                  <a:lnTo>
                    <a:pt x="146" y="643"/>
                  </a:lnTo>
                  <a:lnTo>
                    <a:pt x="141" y="638"/>
                  </a:lnTo>
                  <a:lnTo>
                    <a:pt x="138" y="633"/>
                  </a:lnTo>
                  <a:lnTo>
                    <a:pt x="138" y="180"/>
                  </a:lnTo>
                  <a:lnTo>
                    <a:pt x="152" y="168"/>
                  </a:lnTo>
                  <a:lnTo>
                    <a:pt x="166" y="157"/>
                  </a:lnTo>
                  <a:lnTo>
                    <a:pt x="184" y="145"/>
                  </a:lnTo>
                  <a:lnTo>
                    <a:pt x="204" y="135"/>
                  </a:lnTo>
                  <a:close/>
                  <a:moveTo>
                    <a:pt x="210" y="785"/>
                  </a:moveTo>
                  <a:lnTo>
                    <a:pt x="237" y="794"/>
                  </a:lnTo>
                  <a:lnTo>
                    <a:pt x="265" y="799"/>
                  </a:lnTo>
                  <a:lnTo>
                    <a:pt x="277" y="800"/>
                  </a:lnTo>
                  <a:lnTo>
                    <a:pt x="290" y="802"/>
                  </a:lnTo>
                  <a:lnTo>
                    <a:pt x="302" y="803"/>
                  </a:lnTo>
                  <a:lnTo>
                    <a:pt x="315" y="803"/>
                  </a:lnTo>
                  <a:lnTo>
                    <a:pt x="336" y="802"/>
                  </a:lnTo>
                  <a:lnTo>
                    <a:pt x="357" y="801"/>
                  </a:lnTo>
                  <a:lnTo>
                    <a:pt x="377" y="799"/>
                  </a:lnTo>
                  <a:lnTo>
                    <a:pt x="397" y="796"/>
                  </a:lnTo>
                  <a:lnTo>
                    <a:pt x="416" y="792"/>
                  </a:lnTo>
                  <a:lnTo>
                    <a:pt x="434" y="788"/>
                  </a:lnTo>
                  <a:lnTo>
                    <a:pt x="452" y="781"/>
                  </a:lnTo>
                  <a:lnTo>
                    <a:pt x="469" y="775"/>
                  </a:lnTo>
                  <a:lnTo>
                    <a:pt x="486" y="768"/>
                  </a:lnTo>
                  <a:lnTo>
                    <a:pt x="502" y="759"/>
                  </a:lnTo>
                  <a:lnTo>
                    <a:pt x="517" y="751"/>
                  </a:lnTo>
                  <a:lnTo>
                    <a:pt x="531" y="740"/>
                  </a:lnTo>
                  <a:lnTo>
                    <a:pt x="545" y="730"/>
                  </a:lnTo>
                  <a:lnTo>
                    <a:pt x="558" y="718"/>
                  </a:lnTo>
                  <a:lnTo>
                    <a:pt x="571" y="705"/>
                  </a:lnTo>
                  <a:lnTo>
                    <a:pt x="582" y="692"/>
                  </a:lnTo>
                  <a:lnTo>
                    <a:pt x="594" y="677"/>
                  </a:lnTo>
                  <a:lnTo>
                    <a:pt x="604" y="662"/>
                  </a:lnTo>
                  <a:lnTo>
                    <a:pt x="614" y="647"/>
                  </a:lnTo>
                  <a:lnTo>
                    <a:pt x="623" y="631"/>
                  </a:lnTo>
                  <a:lnTo>
                    <a:pt x="632" y="616"/>
                  </a:lnTo>
                  <a:lnTo>
                    <a:pt x="639" y="599"/>
                  </a:lnTo>
                  <a:lnTo>
                    <a:pt x="645" y="581"/>
                  </a:lnTo>
                  <a:lnTo>
                    <a:pt x="652" y="563"/>
                  </a:lnTo>
                  <a:lnTo>
                    <a:pt x="657" y="545"/>
                  </a:lnTo>
                  <a:lnTo>
                    <a:pt x="662" y="526"/>
                  </a:lnTo>
                  <a:lnTo>
                    <a:pt x="666" y="507"/>
                  </a:lnTo>
                  <a:lnTo>
                    <a:pt x="670" y="487"/>
                  </a:lnTo>
                  <a:lnTo>
                    <a:pt x="672" y="467"/>
                  </a:lnTo>
                  <a:lnTo>
                    <a:pt x="674" y="446"/>
                  </a:lnTo>
                  <a:lnTo>
                    <a:pt x="675" y="425"/>
                  </a:lnTo>
                  <a:lnTo>
                    <a:pt x="675" y="403"/>
                  </a:lnTo>
                  <a:lnTo>
                    <a:pt x="675" y="378"/>
                  </a:lnTo>
                  <a:lnTo>
                    <a:pt x="674" y="355"/>
                  </a:lnTo>
                  <a:lnTo>
                    <a:pt x="672" y="332"/>
                  </a:lnTo>
                  <a:lnTo>
                    <a:pt x="670" y="310"/>
                  </a:lnTo>
                  <a:lnTo>
                    <a:pt x="667" y="289"/>
                  </a:lnTo>
                  <a:lnTo>
                    <a:pt x="662" y="268"/>
                  </a:lnTo>
                  <a:lnTo>
                    <a:pt x="657" y="248"/>
                  </a:lnTo>
                  <a:lnTo>
                    <a:pt x="652" y="229"/>
                  </a:lnTo>
                  <a:lnTo>
                    <a:pt x="647" y="211"/>
                  </a:lnTo>
                  <a:lnTo>
                    <a:pt x="639" y="193"/>
                  </a:lnTo>
                  <a:lnTo>
                    <a:pt x="632" y="176"/>
                  </a:lnTo>
                  <a:lnTo>
                    <a:pt x="623" y="159"/>
                  </a:lnTo>
                  <a:lnTo>
                    <a:pt x="615" y="144"/>
                  </a:lnTo>
                  <a:lnTo>
                    <a:pt x="604" y="129"/>
                  </a:lnTo>
                  <a:lnTo>
                    <a:pt x="595" y="116"/>
                  </a:lnTo>
                  <a:lnTo>
                    <a:pt x="583" y="102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6" y="67"/>
                  </a:lnTo>
                  <a:lnTo>
                    <a:pt x="533" y="58"/>
                  </a:lnTo>
                  <a:lnTo>
                    <a:pt x="519" y="48"/>
                  </a:lnTo>
                  <a:lnTo>
                    <a:pt x="504" y="40"/>
                  </a:lnTo>
                  <a:lnTo>
                    <a:pt x="489" y="32"/>
                  </a:lnTo>
                  <a:lnTo>
                    <a:pt x="473" y="25"/>
                  </a:lnTo>
                  <a:lnTo>
                    <a:pt x="457" y="19"/>
                  </a:lnTo>
                  <a:lnTo>
                    <a:pt x="440" y="13"/>
                  </a:lnTo>
                  <a:lnTo>
                    <a:pt x="423" y="9"/>
                  </a:lnTo>
                  <a:lnTo>
                    <a:pt x="405" y="6"/>
                  </a:lnTo>
                  <a:lnTo>
                    <a:pt x="386" y="3"/>
                  </a:lnTo>
                  <a:lnTo>
                    <a:pt x="367" y="1"/>
                  </a:lnTo>
                  <a:lnTo>
                    <a:pt x="347" y="0"/>
                  </a:lnTo>
                  <a:lnTo>
                    <a:pt x="327" y="0"/>
                  </a:lnTo>
                  <a:lnTo>
                    <a:pt x="313" y="0"/>
                  </a:lnTo>
                  <a:lnTo>
                    <a:pt x="299" y="1"/>
                  </a:lnTo>
                  <a:lnTo>
                    <a:pt x="286" y="2"/>
                  </a:lnTo>
                  <a:lnTo>
                    <a:pt x="273" y="4"/>
                  </a:lnTo>
                  <a:lnTo>
                    <a:pt x="260" y="7"/>
                  </a:lnTo>
                  <a:lnTo>
                    <a:pt x="248" y="10"/>
                  </a:lnTo>
                  <a:lnTo>
                    <a:pt x="236" y="14"/>
                  </a:lnTo>
                  <a:lnTo>
                    <a:pt x="224" y="19"/>
                  </a:lnTo>
                  <a:lnTo>
                    <a:pt x="212" y="24"/>
                  </a:lnTo>
                  <a:lnTo>
                    <a:pt x="201" y="30"/>
                  </a:lnTo>
                  <a:lnTo>
                    <a:pt x="190" y="37"/>
                  </a:lnTo>
                  <a:lnTo>
                    <a:pt x="179" y="44"/>
                  </a:lnTo>
                  <a:lnTo>
                    <a:pt x="168" y="51"/>
                  </a:lnTo>
                  <a:lnTo>
                    <a:pt x="158" y="60"/>
                  </a:lnTo>
                  <a:lnTo>
                    <a:pt x="147" y="68"/>
                  </a:lnTo>
                  <a:lnTo>
                    <a:pt x="138" y="78"/>
                  </a:lnTo>
                  <a:lnTo>
                    <a:pt x="138" y="14"/>
                  </a:lnTo>
                  <a:lnTo>
                    <a:pt x="0" y="14"/>
                  </a:lnTo>
                  <a:lnTo>
                    <a:pt x="0" y="1090"/>
                  </a:lnTo>
                  <a:lnTo>
                    <a:pt x="138" y="1090"/>
                  </a:lnTo>
                  <a:lnTo>
                    <a:pt x="138" y="746"/>
                  </a:lnTo>
                  <a:lnTo>
                    <a:pt x="142" y="752"/>
                  </a:lnTo>
                  <a:lnTo>
                    <a:pt x="148" y="757"/>
                  </a:lnTo>
                  <a:lnTo>
                    <a:pt x="156" y="762"/>
                  </a:lnTo>
                  <a:lnTo>
                    <a:pt x="163" y="768"/>
                  </a:lnTo>
                  <a:lnTo>
                    <a:pt x="174" y="772"/>
                  </a:lnTo>
                  <a:lnTo>
                    <a:pt x="184" y="777"/>
                  </a:lnTo>
                  <a:lnTo>
                    <a:pt x="196" y="781"/>
                  </a:lnTo>
                  <a:lnTo>
                    <a:pt x="210" y="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grpSp>
          <p:nvGrpSpPr>
            <p:cNvPr id="3" name="Group 67"/>
            <p:cNvGrpSpPr/>
            <p:nvPr userDrawn="1"/>
          </p:nvGrpSpPr>
          <p:grpSpPr bwMode="gray">
            <a:xfrm>
              <a:off x="444500" y="444500"/>
              <a:ext cx="2962276" cy="198437"/>
              <a:chOff x="444500" y="444500"/>
              <a:chExt cx="2962276" cy="198437"/>
            </a:xfrm>
          </p:grpSpPr>
          <p:sp>
            <p:nvSpPr>
              <p:cNvPr id="1030" name="Freeform 6"/>
              <p:cNvSpPr>
                <a:spLocks noEditPoints="1"/>
              </p:cNvSpPr>
              <p:nvPr userDrawn="1"/>
            </p:nvSpPr>
            <p:spPr bwMode="gray">
              <a:xfrm>
                <a:off x="444500" y="444500"/>
                <a:ext cx="125413" cy="198437"/>
              </a:xfrm>
              <a:custGeom>
                <a:avLst/>
                <a:gdLst/>
                <a:ahLst/>
                <a:cxnLst>
                  <a:cxn ang="0">
                    <a:pos x="525" y="928"/>
                  </a:cxn>
                  <a:cxn ang="0">
                    <a:pos x="501" y="944"/>
                  </a:cxn>
                  <a:cxn ang="0">
                    <a:pos x="448" y="963"/>
                  </a:cxn>
                  <a:cxn ang="0">
                    <a:pos x="391" y="966"/>
                  </a:cxn>
                  <a:cxn ang="0">
                    <a:pos x="341" y="959"/>
                  </a:cxn>
                  <a:cxn ang="0">
                    <a:pos x="307" y="948"/>
                  </a:cxn>
                  <a:cxn ang="0">
                    <a:pos x="278" y="933"/>
                  </a:cxn>
                  <a:cxn ang="0">
                    <a:pos x="253" y="914"/>
                  </a:cxn>
                  <a:cxn ang="0">
                    <a:pos x="232" y="891"/>
                  </a:cxn>
                  <a:cxn ang="0">
                    <a:pos x="215" y="864"/>
                  </a:cxn>
                  <a:cxn ang="0">
                    <a:pos x="202" y="832"/>
                  </a:cxn>
                  <a:cxn ang="0">
                    <a:pos x="193" y="796"/>
                  </a:cxn>
                  <a:cxn ang="0">
                    <a:pos x="188" y="727"/>
                  </a:cxn>
                  <a:cxn ang="0">
                    <a:pos x="193" y="655"/>
                  </a:cxn>
                  <a:cxn ang="0">
                    <a:pos x="202" y="618"/>
                  </a:cxn>
                  <a:cxn ang="0">
                    <a:pos x="215" y="584"/>
                  </a:cxn>
                  <a:cxn ang="0">
                    <a:pos x="232" y="555"/>
                  </a:cxn>
                  <a:cxn ang="0">
                    <a:pos x="253" y="529"/>
                  </a:cxn>
                  <a:cxn ang="0">
                    <a:pos x="278" y="509"/>
                  </a:cxn>
                  <a:cxn ang="0">
                    <a:pos x="307" y="493"/>
                  </a:cxn>
                  <a:cxn ang="0">
                    <a:pos x="339" y="481"/>
                  </a:cxn>
                  <a:cxn ang="0">
                    <a:pos x="373" y="475"/>
                  </a:cxn>
                  <a:cxn ang="0">
                    <a:pos x="412" y="472"/>
                  </a:cxn>
                  <a:cxn ang="0">
                    <a:pos x="459" y="479"/>
                  </a:cxn>
                  <a:cxn ang="0">
                    <a:pos x="504" y="498"/>
                  </a:cxn>
                  <a:cxn ang="0">
                    <a:pos x="533" y="920"/>
                  </a:cxn>
                  <a:cxn ang="0">
                    <a:pos x="533" y="43"/>
                  </a:cxn>
                  <a:cxn ang="0">
                    <a:pos x="496" y="339"/>
                  </a:cxn>
                  <a:cxn ang="0">
                    <a:pos x="437" y="324"/>
                  </a:cxn>
                  <a:cxn ang="0">
                    <a:pos x="372" y="318"/>
                  </a:cxn>
                  <a:cxn ang="0">
                    <a:pos x="314" y="323"/>
                  </a:cxn>
                  <a:cxn ang="0">
                    <a:pos x="260" y="334"/>
                  </a:cxn>
                  <a:cxn ang="0">
                    <a:pos x="210" y="355"/>
                  </a:cxn>
                  <a:cxn ang="0">
                    <a:pos x="162" y="383"/>
                  </a:cxn>
                  <a:cxn ang="0">
                    <a:pos x="119" y="420"/>
                  </a:cxn>
                  <a:cxn ang="0">
                    <a:pos x="81" y="463"/>
                  </a:cxn>
                  <a:cxn ang="0">
                    <a:pos x="49" y="511"/>
                  </a:cxn>
                  <a:cxn ang="0">
                    <a:pos x="26" y="565"/>
                  </a:cxn>
                  <a:cxn ang="0">
                    <a:pos x="9" y="623"/>
                  </a:cxn>
                  <a:cxn ang="0">
                    <a:pos x="1" y="687"/>
                  </a:cxn>
                  <a:cxn ang="0">
                    <a:pos x="0" y="753"/>
                  </a:cxn>
                  <a:cxn ang="0">
                    <a:pos x="5" y="817"/>
                  </a:cxn>
                  <a:cxn ang="0">
                    <a:pos x="17" y="875"/>
                  </a:cxn>
                  <a:cxn ang="0">
                    <a:pos x="36" y="928"/>
                  </a:cxn>
                  <a:cxn ang="0">
                    <a:pos x="61" y="975"/>
                  </a:cxn>
                  <a:cxn ang="0">
                    <a:pos x="93" y="1016"/>
                  </a:cxn>
                  <a:cxn ang="0">
                    <a:pos x="130" y="1050"/>
                  </a:cxn>
                  <a:cxn ang="0">
                    <a:pos x="172" y="1079"/>
                  </a:cxn>
                  <a:cxn ang="0">
                    <a:pos x="218" y="1099"/>
                  </a:cxn>
                  <a:cxn ang="0">
                    <a:pos x="270" y="1112"/>
                  </a:cxn>
                  <a:cxn ang="0">
                    <a:pos x="327" y="1118"/>
                  </a:cxn>
                  <a:cxn ang="0">
                    <a:pos x="374" y="1117"/>
                  </a:cxn>
                  <a:cxn ang="0">
                    <a:pos x="417" y="1112"/>
                  </a:cxn>
                  <a:cxn ang="0">
                    <a:pos x="457" y="1100"/>
                  </a:cxn>
                  <a:cxn ang="0">
                    <a:pos x="493" y="1086"/>
                  </a:cxn>
                  <a:cxn ang="0">
                    <a:pos x="520" y="1069"/>
                  </a:cxn>
                  <a:cxn ang="0">
                    <a:pos x="533" y="1105"/>
                  </a:cxn>
                </a:cxnLst>
                <a:rect l="0" t="0" r="r" b="b"/>
                <a:pathLst>
                  <a:path w="713" h="1118">
                    <a:moveTo>
                      <a:pt x="533" y="920"/>
                    </a:moveTo>
                    <a:lnTo>
                      <a:pt x="530" y="924"/>
                    </a:lnTo>
                    <a:lnTo>
                      <a:pt x="525" y="928"/>
                    </a:lnTo>
                    <a:lnTo>
                      <a:pt x="520" y="932"/>
                    </a:lnTo>
                    <a:lnTo>
                      <a:pt x="515" y="936"/>
                    </a:lnTo>
                    <a:lnTo>
                      <a:pt x="501" y="944"/>
                    </a:lnTo>
                    <a:lnTo>
                      <a:pt x="483" y="951"/>
                    </a:lnTo>
                    <a:lnTo>
                      <a:pt x="465" y="958"/>
                    </a:lnTo>
                    <a:lnTo>
                      <a:pt x="448" y="963"/>
                    </a:lnTo>
                    <a:lnTo>
                      <a:pt x="434" y="966"/>
                    </a:lnTo>
                    <a:lnTo>
                      <a:pt x="420" y="967"/>
                    </a:lnTo>
                    <a:lnTo>
                      <a:pt x="391" y="966"/>
                    </a:lnTo>
                    <a:lnTo>
                      <a:pt x="365" y="963"/>
                    </a:lnTo>
                    <a:lnTo>
                      <a:pt x="352" y="961"/>
                    </a:lnTo>
                    <a:lnTo>
                      <a:pt x="341" y="959"/>
                    </a:lnTo>
                    <a:lnTo>
                      <a:pt x="329" y="956"/>
                    </a:lnTo>
                    <a:lnTo>
                      <a:pt x="318" y="952"/>
                    </a:lnTo>
                    <a:lnTo>
                      <a:pt x="307" y="948"/>
                    </a:lnTo>
                    <a:lnTo>
                      <a:pt x="297" y="944"/>
                    </a:lnTo>
                    <a:lnTo>
                      <a:pt x="288" y="939"/>
                    </a:lnTo>
                    <a:lnTo>
                      <a:pt x="278" y="933"/>
                    </a:lnTo>
                    <a:lnTo>
                      <a:pt x="269" y="927"/>
                    </a:lnTo>
                    <a:lnTo>
                      <a:pt x="260" y="921"/>
                    </a:lnTo>
                    <a:lnTo>
                      <a:pt x="253" y="914"/>
                    </a:lnTo>
                    <a:lnTo>
                      <a:pt x="246" y="907"/>
                    </a:lnTo>
                    <a:lnTo>
                      <a:pt x="238" y="900"/>
                    </a:lnTo>
                    <a:lnTo>
                      <a:pt x="232" y="891"/>
                    </a:lnTo>
                    <a:lnTo>
                      <a:pt x="226" y="882"/>
                    </a:lnTo>
                    <a:lnTo>
                      <a:pt x="220" y="873"/>
                    </a:lnTo>
                    <a:lnTo>
                      <a:pt x="215" y="864"/>
                    </a:lnTo>
                    <a:lnTo>
                      <a:pt x="210" y="853"/>
                    </a:lnTo>
                    <a:lnTo>
                      <a:pt x="206" y="843"/>
                    </a:lnTo>
                    <a:lnTo>
                      <a:pt x="202" y="832"/>
                    </a:lnTo>
                    <a:lnTo>
                      <a:pt x="198" y="821"/>
                    </a:lnTo>
                    <a:lnTo>
                      <a:pt x="196" y="808"/>
                    </a:lnTo>
                    <a:lnTo>
                      <a:pt x="193" y="796"/>
                    </a:lnTo>
                    <a:lnTo>
                      <a:pt x="191" y="783"/>
                    </a:lnTo>
                    <a:lnTo>
                      <a:pt x="189" y="756"/>
                    </a:lnTo>
                    <a:lnTo>
                      <a:pt x="188" y="727"/>
                    </a:lnTo>
                    <a:lnTo>
                      <a:pt x="189" y="697"/>
                    </a:lnTo>
                    <a:lnTo>
                      <a:pt x="191" y="669"/>
                    </a:lnTo>
                    <a:lnTo>
                      <a:pt x="193" y="655"/>
                    </a:lnTo>
                    <a:lnTo>
                      <a:pt x="196" y="642"/>
                    </a:lnTo>
                    <a:lnTo>
                      <a:pt x="198" y="630"/>
                    </a:lnTo>
                    <a:lnTo>
                      <a:pt x="202" y="618"/>
                    </a:lnTo>
                    <a:lnTo>
                      <a:pt x="206" y="606"/>
                    </a:lnTo>
                    <a:lnTo>
                      <a:pt x="210" y="595"/>
                    </a:lnTo>
                    <a:lnTo>
                      <a:pt x="215" y="584"/>
                    </a:lnTo>
                    <a:lnTo>
                      <a:pt x="220" y="574"/>
                    </a:lnTo>
                    <a:lnTo>
                      <a:pt x="226" y="564"/>
                    </a:lnTo>
                    <a:lnTo>
                      <a:pt x="232" y="555"/>
                    </a:lnTo>
                    <a:lnTo>
                      <a:pt x="238" y="546"/>
                    </a:lnTo>
                    <a:lnTo>
                      <a:pt x="246" y="538"/>
                    </a:lnTo>
                    <a:lnTo>
                      <a:pt x="253" y="529"/>
                    </a:lnTo>
                    <a:lnTo>
                      <a:pt x="262" y="522"/>
                    </a:lnTo>
                    <a:lnTo>
                      <a:pt x="270" y="516"/>
                    </a:lnTo>
                    <a:lnTo>
                      <a:pt x="278" y="509"/>
                    </a:lnTo>
                    <a:lnTo>
                      <a:pt x="287" y="503"/>
                    </a:lnTo>
                    <a:lnTo>
                      <a:pt x="296" y="498"/>
                    </a:lnTo>
                    <a:lnTo>
                      <a:pt x="307" y="493"/>
                    </a:lnTo>
                    <a:lnTo>
                      <a:pt x="316" y="488"/>
                    </a:lnTo>
                    <a:lnTo>
                      <a:pt x="327" y="485"/>
                    </a:lnTo>
                    <a:lnTo>
                      <a:pt x="339" y="481"/>
                    </a:lnTo>
                    <a:lnTo>
                      <a:pt x="349" y="479"/>
                    </a:lnTo>
                    <a:lnTo>
                      <a:pt x="362" y="476"/>
                    </a:lnTo>
                    <a:lnTo>
                      <a:pt x="373" y="475"/>
                    </a:lnTo>
                    <a:lnTo>
                      <a:pt x="386" y="474"/>
                    </a:lnTo>
                    <a:lnTo>
                      <a:pt x="399" y="472"/>
                    </a:lnTo>
                    <a:lnTo>
                      <a:pt x="412" y="472"/>
                    </a:lnTo>
                    <a:lnTo>
                      <a:pt x="428" y="472"/>
                    </a:lnTo>
                    <a:lnTo>
                      <a:pt x="443" y="475"/>
                    </a:lnTo>
                    <a:lnTo>
                      <a:pt x="459" y="479"/>
                    </a:lnTo>
                    <a:lnTo>
                      <a:pt x="474" y="483"/>
                    </a:lnTo>
                    <a:lnTo>
                      <a:pt x="488" y="490"/>
                    </a:lnTo>
                    <a:lnTo>
                      <a:pt x="504" y="498"/>
                    </a:lnTo>
                    <a:lnTo>
                      <a:pt x="518" y="507"/>
                    </a:lnTo>
                    <a:lnTo>
                      <a:pt x="533" y="518"/>
                    </a:lnTo>
                    <a:lnTo>
                      <a:pt x="533" y="920"/>
                    </a:lnTo>
                    <a:close/>
                    <a:moveTo>
                      <a:pt x="713" y="1105"/>
                    </a:moveTo>
                    <a:lnTo>
                      <a:pt x="713" y="0"/>
                    </a:lnTo>
                    <a:lnTo>
                      <a:pt x="533" y="43"/>
                    </a:lnTo>
                    <a:lnTo>
                      <a:pt x="533" y="354"/>
                    </a:lnTo>
                    <a:lnTo>
                      <a:pt x="515" y="346"/>
                    </a:lnTo>
                    <a:lnTo>
                      <a:pt x="496" y="339"/>
                    </a:lnTo>
                    <a:lnTo>
                      <a:pt x="477" y="332"/>
                    </a:lnTo>
                    <a:lnTo>
                      <a:pt x="457" y="328"/>
                    </a:lnTo>
                    <a:lnTo>
                      <a:pt x="437" y="324"/>
                    </a:lnTo>
                    <a:lnTo>
                      <a:pt x="416" y="321"/>
                    </a:lnTo>
                    <a:lnTo>
                      <a:pt x="394" y="320"/>
                    </a:lnTo>
                    <a:lnTo>
                      <a:pt x="372" y="318"/>
                    </a:lnTo>
                    <a:lnTo>
                      <a:pt x="353" y="318"/>
                    </a:lnTo>
                    <a:lnTo>
                      <a:pt x="333" y="321"/>
                    </a:lnTo>
                    <a:lnTo>
                      <a:pt x="314" y="323"/>
                    </a:lnTo>
                    <a:lnTo>
                      <a:pt x="296" y="326"/>
                    </a:lnTo>
                    <a:lnTo>
                      <a:pt x="277" y="330"/>
                    </a:lnTo>
                    <a:lnTo>
                      <a:pt x="260" y="334"/>
                    </a:lnTo>
                    <a:lnTo>
                      <a:pt x="243" y="341"/>
                    </a:lnTo>
                    <a:lnTo>
                      <a:pt x="226" y="347"/>
                    </a:lnTo>
                    <a:lnTo>
                      <a:pt x="210" y="355"/>
                    </a:lnTo>
                    <a:lnTo>
                      <a:pt x="193" y="364"/>
                    </a:lnTo>
                    <a:lnTo>
                      <a:pt x="178" y="373"/>
                    </a:lnTo>
                    <a:lnTo>
                      <a:pt x="162" y="383"/>
                    </a:lnTo>
                    <a:lnTo>
                      <a:pt x="148" y="394"/>
                    </a:lnTo>
                    <a:lnTo>
                      <a:pt x="134" y="406"/>
                    </a:lnTo>
                    <a:lnTo>
                      <a:pt x="119" y="420"/>
                    </a:lnTo>
                    <a:lnTo>
                      <a:pt x="106" y="433"/>
                    </a:lnTo>
                    <a:lnTo>
                      <a:pt x="93" y="448"/>
                    </a:lnTo>
                    <a:lnTo>
                      <a:pt x="81" y="463"/>
                    </a:lnTo>
                    <a:lnTo>
                      <a:pt x="69" y="479"/>
                    </a:lnTo>
                    <a:lnTo>
                      <a:pt x="59" y="495"/>
                    </a:lnTo>
                    <a:lnTo>
                      <a:pt x="49" y="511"/>
                    </a:lnTo>
                    <a:lnTo>
                      <a:pt x="41" y="529"/>
                    </a:lnTo>
                    <a:lnTo>
                      <a:pt x="34" y="547"/>
                    </a:lnTo>
                    <a:lnTo>
                      <a:pt x="26" y="565"/>
                    </a:lnTo>
                    <a:lnTo>
                      <a:pt x="20" y="584"/>
                    </a:lnTo>
                    <a:lnTo>
                      <a:pt x="15" y="603"/>
                    </a:lnTo>
                    <a:lnTo>
                      <a:pt x="9" y="623"/>
                    </a:lnTo>
                    <a:lnTo>
                      <a:pt x="6" y="643"/>
                    </a:lnTo>
                    <a:lnTo>
                      <a:pt x="3" y="664"/>
                    </a:lnTo>
                    <a:lnTo>
                      <a:pt x="1" y="687"/>
                    </a:lnTo>
                    <a:lnTo>
                      <a:pt x="0" y="709"/>
                    </a:lnTo>
                    <a:lnTo>
                      <a:pt x="0" y="731"/>
                    </a:lnTo>
                    <a:lnTo>
                      <a:pt x="0" y="753"/>
                    </a:lnTo>
                    <a:lnTo>
                      <a:pt x="1" y="775"/>
                    </a:lnTo>
                    <a:lnTo>
                      <a:pt x="3" y="796"/>
                    </a:lnTo>
                    <a:lnTo>
                      <a:pt x="5" y="817"/>
                    </a:lnTo>
                    <a:lnTo>
                      <a:pt x="8" y="837"/>
                    </a:lnTo>
                    <a:lnTo>
                      <a:pt x="12" y="856"/>
                    </a:lnTo>
                    <a:lnTo>
                      <a:pt x="17" y="875"/>
                    </a:lnTo>
                    <a:lnTo>
                      <a:pt x="23" y="893"/>
                    </a:lnTo>
                    <a:lnTo>
                      <a:pt x="28" y="911"/>
                    </a:lnTo>
                    <a:lnTo>
                      <a:pt x="36" y="928"/>
                    </a:lnTo>
                    <a:lnTo>
                      <a:pt x="43" y="944"/>
                    </a:lnTo>
                    <a:lnTo>
                      <a:pt x="52" y="960"/>
                    </a:lnTo>
                    <a:lnTo>
                      <a:pt x="61" y="975"/>
                    </a:lnTo>
                    <a:lnTo>
                      <a:pt x="71" y="989"/>
                    </a:lnTo>
                    <a:lnTo>
                      <a:pt x="81" y="1003"/>
                    </a:lnTo>
                    <a:lnTo>
                      <a:pt x="93" y="1016"/>
                    </a:lnTo>
                    <a:lnTo>
                      <a:pt x="104" y="1028"/>
                    </a:lnTo>
                    <a:lnTo>
                      <a:pt x="117" y="1040"/>
                    </a:lnTo>
                    <a:lnTo>
                      <a:pt x="130" y="1050"/>
                    </a:lnTo>
                    <a:lnTo>
                      <a:pt x="143" y="1061"/>
                    </a:lnTo>
                    <a:lnTo>
                      <a:pt x="157" y="1071"/>
                    </a:lnTo>
                    <a:lnTo>
                      <a:pt x="172" y="1079"/>
                    </a:lnTo>
                    <a:lnTo>
                      <a:pt x="187" y="1086"/>
                    </a:lnTo>
                    <a:lnTo>
                      <a:pt x="202" y="1093"/>
                    </a:lnTo>
                    <a:lnTo>
                      <a:pt x="218" y="1099"/>
                    </a:lnTo>
                    <a:lnTo>
                      <a:pt x="235" y="1104"/>
                    </a:lnTo>
                    <a:lnTo>
                      <a:pt x="252" y="1108"/>
                    </a:lnTo>
                    <a:lnTo>
                      <a:pt x="270" y="1112"/>
                    </a:lnTo>
                    <a:lnTo>
                      <a:pt x="288" y="1115"/>
                    </a:lnTo>
                    <a:lnTo>
                      <a:pt x="307" y="1117"/>
                    </a:lnTo>
                    <a:lnTo>
                      <a:pt x="327" y="1118"/>
                    </a:lnTo>
                    <a:lnTo>
                      <a:pt x="347" y="1118"/>
                    </a:lnTo>
                    <a:lnTo>
                      <a:pt x="361" y="1118"/>
                    </a:lnTo>
                    <a:lnTo>
                      <a:pt x="374" y="1117"/>
                    </a:lnTo>
                    <a:lnTo>
                      <a:pt x="389" y="1116"/>
                    </a:lnTo>
                    <a:lnTo>
                      <a:pt x="403" y="1114"/>
                    </a:lnTo>
                    <a:lnTo>
                      <a:pt x="417" y="1112"/>
                    </a:lnTo>
                    <a:lnTo>
                      <a:pt x="430" y="1108"/>
                    </a:lnTo>
                    <a:lnTo>
                      <a:pt x="444" y="1104"/>
                    </a:lnTo>
                    <a:lnTo>
                      <a:pt x="457" y="1100"/>
                    </a:lnTo>
                    <a:lnTo>
                      <a:pt x="470" y="1096"/>
                    </a:lnTo>
                    <a:lnTo>
                      <a:pt x="482" y="1091"/>
                    </a:lnTo>
                    <a:lnTo>
                      <a:pt x="493" y="1086"/>
                    </a:lnTo>
                    <a:lnTo>
                      <a:pt x="503" y="1081"/>
                    </a:lnTo>
                    <a:lnTo>
                      <a:pt x="512" y="1076"/>
                    </a:lnTo>
                    <a:lnTo>
                      <a:pt x="520" y="1069"/>
                    </a:lnTo>
                    <a:lnTo>
                      <a:pt x="526" y="1064"/>
                    </a:lnTo>
                    <a:lnTo>
                      <a:pt x="533" y="1058"/>
                    </a:lnTo>
                    <a:lnTo>
                      <a:pt x="533" y="1105"/>
                    </a:lnTo>
                    <a:lnTo>
                      <a:pt x="713" y="1105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2" name="Freeform 8"/>
              <p:cNvSpPr>
                <a:spLocks noEditPoints="1"/>
              </p:cNvSpPr>
              <p:nvPr userDrawn="1"/>
            </p:nvSpPr>
            <p:spPr bwMode="gray">
              <a:xfrm>
                <a:off x="622300" y="450850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1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9"/>
                  </a:cxn>
                  <a:cxn ang="0">
                    <a:pos x="285" y="56"/>
                  </a:cxn>
                  <a:cxn ang="0">
                    <a:pos x="294" y="73"/>
                  </a:cxn>
                  <a:cxn ang="0">
                    <a:pos x="297" y="93"/>
                  </a:cxn>
                  <a:cxn ang="0">
                    <a:pos x="297" y="115"/>
                  </a:cxn>
                  <a:cxn ang="0">
                    <a:pos x="294" y="135"/>
                  </a:cxn>
                  <a:cxn ang="0">
                    <a:pos x="285" y="154"/>
                  </a:cxn>
                  <a:cxn ang="0">
                    <a:pos x="274" y="170"/>
                  </a:cxn>
                  <a:cxn ang="0">
                    <a:pos x="259" y="185"/>
                  </a:cxn>
                  <a:cxn ang="0">
                    <a:pos x="242" y="197"/>
                  </a:cxn>
                  <a:cxn ang="0">
                    <a:pos x="224" y="204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2" y="204"/>
                  </a:cxn>
                  <a:cxn ang="0">
                    <a:pos x="144" y="197"/>
                  </a:cxn>
                  <a:cxn ang="0">
                    <a:pos x="127" y="185"/>
                  </a:cxn>
                  <a:cxn ang="0">
                    <a:pos x="112" y="170"/>
                  </a:cxn>
                  <a:cxn ang="0">
                    <a:pos x="101" y="154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3"/>
                  </a:cxn>
                  <a:cxn ang="0">
                    <a:pos x="92" y="73"/>
                  </a:cxn>
                  <a:cxn ang="0">
                    <a:pos x="101" y="56"/>
                  </a:cxn>
                  <a:cxn ang="0">
                    <a:pos x="112" y="39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3" y="1"/>
                  </a:cxn>
                  <a:cxn ang="0">
                    <a:pos x="100" y="1072"/>
                  </a:cxn>
                  <a:cxn ang="0">
                    <a:pos x="0" y="447"/>
                  </a:cxn>
                  <a:cxn ang="0">
                    <a:pos x="282" y="299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4" y="0"/>
                    </a:moveTo>
                    <a:lnTo>
                      <a:pt x="204" y="1"/>
                    </a:lnTo>
                    <a:lnTo>
                      <a:pt x="214" y="2"/>
                    </a:lnTo>
                    <a:lnTo>
                      <a:pt x="224" y="4"/>
                    </a:lnTo>
                    <a:lnTo>
                      <a:pt x="234" y="7"/>
                    </a:lnTo>
                    <a:lnTo>
                      <a:pt x="242" y="12"/>
                    </a:lnTo>
                    <a:lnTo>
                      <a:pt x="251" y="16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9"/>
                    </a:lnTo>
                    <a:lnTo>
                      <a:pt x="280" y="47"/>
                    </a:lnTo>
                    <a:lnTo>
                      <a:pt x="285" y="56"/>
                    </a:lnTo>
                    <a:lnTo>
                      <a:pt x="290" y="64"/>
                    </a:lnTo>
                    <a:lnTo>
                      <a:pt x="294" y="73"/>
                    </a:lnTo>
                    <a:lnTo>
                      <a:pt x="296" y="84"/>
                    </a:lnTo>
                    <a:lnTo>
                      <a:pt x="297" y="93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5"/>
                    </a:lnTo>
                    <a:lnTo>
                      <a:pt x="294" y="135"/>
                    </a:lnTo>
                    <a:lnTo>
                      <a:pt x="290" y="144"/>
                    </a:lnTo>
                    <a:lnTo>
                      <a:pt x="285" y="154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5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4" y="201"/>
                    </a:lnTo>
                    <a:lnTo>
                      <a:pt x="224" y="204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4" y="208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2" y="204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6" y="192"/>
                    </a:lnTo>
                    <a:lnTo>
                      <a:pt x="127" y="185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1" y="154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5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3"/>
                    </a:lnTo>
                    <a:lnTo>
                      <a:pt x="90" y="84"/>
                    </a:lnTo>
                    <a:lnTo>
                      <a:pt x="92" y="73"/>
                    </a:lnTo>
                    <a:lnTo>
                      <a:pt x="96" y="64"/>
                    </a:lnTo>
                    <a:lnTo>
                      <a:pt x="101" y="56"/>
                    </a:lnTo>
                    <a:lnTo>
                      <a:pt x="106" y="47"/>
                    </a:lnTo>
                    <a:lnTo>
                      <a:pt x="112" y="39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6" y="16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2" y="4"/>
                    </a:lnTo>
                    <a:lnTo>
                      <a:pt x="172" y="2"/>
                    </a:lnTo>
                    <a:lnTo>
                      <a:pt x="183" y="1"/>
                    </a:lnTo>
                    <a:lnTo>
                      <a:pt x="194" y="0"/>
                    </a:lnTo>
                    <a:close/>
                    <a:moveTo>
                      <a:pt x="100" y="1072"/>
                    </a:moveTo>
                    <a:lnTo>
                      <a:pt x="100" y="447"/>
                    </a:lnTo>
                    <a:lnTo>
                      <a:pt x="0" y="447"/>
                    </a:lnTo>
                    <a:lnTo>
                      <a:pt x="0" y="299"/>
                    </a:lnTo>
                    <a:lnTo>
                      <a:pt x="282" y="299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4" name="Freeform 10"/>
              <p:cNvSpPr>
                <a:spLocks noEditPoints="1"/>
              </p:cNvSpPr>
              <p:nvPr userDrawn="1"/>
            </p:nvSpPr>
            <p:spPr bwMode="gray">
              <a:xfrm>
                <a:off x="855663" y="498475"/>
                <a:ext cx="115888" cy="141287"/>
              </a:xfrm>
              <a:custGeom>
                <a:avLst/>
                <a:gdLst/>
                <a:ahLst/>
                <a:cxnLst>
                  <a:cxn ang="0">
                    <a:pos x="431" y="629"/>
                  </a:cxn>
                  <a:cxn ang="0">
                    <a:pos x="388" y="664"/>
                  </a:cxn>
                  <a:cxn ang="0">
                    <a:pos x="342" y="686"/>
                  </a:cxn>
                  <a:cxn ang="0">
                    <a:pos x="292" y="696"/>
                  </a:cxn>
                  <a:cxn ang="0">
                    <a:pos x="232" y="692"/>
                  </a:cxn>
                  <a:cxn ang="0">
                    <a:pos x="183" y="673"/>
                  </a:cxn>
                  <a:cxn ang="0">
                    <a:pos x="152" y="638"/>
                  </a:cxn>
                  <a:cxn ang="0">
                    <a:pos x="139" y="589"/>
                  </a:cxn>
                  <a:cxn ang="0">
                    <a:pos x="144" y="530"/>
                  </a:cxn>
                  <a:cxn ang="0">
                    <a:pos x="163" y="490"/>
                  </a:cxn>
                  <a:cxn ang="0">
                    <a:pos x="220" y="434"/>
                  </a:cxn>
                  <a:cxn ang="0">
                    <a:pos x="299" y="400"/>
                  </a:cxn>
                  <a:cxn ang="0">
                    <a:pos x="387" y="393"/>
                  </a:cxn>
                  <a:cxn ang="0">
                    <a:pos x="463" y="596"/>
                  </a:cxn>
                  <a:cxn ang="0">
                    <a:pos x="573" y="792"/>
                  </a:cxn>
                  <a:cxn ang="0">
                    <a:pos x="641" y="800"/>
                  </a:cxn>
                  <a:cxn ang="0">
                    <a:pos x="648" y="722"/>
                  </a:cxn>
                  <a:cxn ang="0">
                    <a:pos x="624" y="697"/>
                  </a:cxn>
                  <a:cxn ang="0">
                    <a:pos x="610" y="663"/>
                  </a:cxn>
                  <a:cxn ang="0">
                    <a:pos x="601" y="597"/>
                  </a:cxn>
                  <a:cxn ang="0">
                    <a:pos x="598" y="260"/>
                  </a:cxn>
                  <a:cxn ang="0">
                    <a:pos x="586" y="191"/>
                  </a:cxn>
                  <a:cxn ang="0">
                    <a:pos x="564" y="133"/>
                  </a:cxn>
                  <a:cxn ang="0">
                    <a:pos x="534" y="86"/>
                  </a:cxn>
                  <a:cxn ang="0">
                    <a:pos x="492" y="50"/>
                  </a:cxn>
                  <a:cxn ang="0">
                    <a:pos x="440" y="24"/>
                  </a:cxn>
                  <a:cxn ang="0">
                    <a:pos x="376" y="7"/>
                  </a:cxn>
                  <a:cxn ang="0">
                    <a:pos x="300" y="0"/>
                  </a:cxn>
                  <a:cxn ang="0">
                    <a:pos x="232" y="3"/>
                  </a:cxn>
                  <a:cxn ang="0">
                    <a:pos x="165" y="17"/>
                  </a:cxn>
                  <a:cxn ang="0">
                    <a:pos x="101" y="40"/>
                  </a:cxn>
                  <a:cxn ang="0">
                    <a:pos x="50" y="68"/>
                  </a:cxn>
                  <a:cxn ang="0">
                    <a:pos x="116" y="175"/>
                  </a:cxn>
                  <a:cxn ang="0">
                    <a:pos x="158" y="149"/>
                  </a:cxn>
                  <a:cxn ang="0">
                    <a:pos x="208" y="131"/>
                  </a:cxn>
                  <a:cxn ang="0">
                    <a:pos x="265" y="123"/>
                  </a:cxn>
                  <a:cxn ang="0">
                    <a:pos x="334" y="125"/>
                  </a:cxn>
                  <a:cxn ang="0">
                    <a:pos x="398" y="148"/>
                  </a:cxn>
                  <a:cxn ang="0">
                    <a:pos x="439" y="196"/>
                  </a:cxn>
                  <a:cxn ang="0">
                    <a:pos x="460" y="267"/>
                  </a:cxn>
                  <a:cxn ang="0">
                    <a:pos x="410" y="296"/>
                  </a:cxn>
                  <a:cxn ang="0">
                    <a:pos x="365" y="291"/>
                  </a:cxn>
                  <a:cxn ang="0">
                    <a:pos x="289" y="296"/>
                  </a:cxn>
                  <a:cxn ang="0">
                    <a:pos x="219" y="311"/>
                  </a:cxn>
                  <a:cxn ang="0">
                    <a:pos x="158" y="337"/>
                  </a:cxn>
                  <a:cxn ang="0">
                    <a:pos x="103" y="372"/>
                  </a:cxn>
                  <a:cxn ang="0">
                    <a:pos x="58" y="415"/>
                  </a:cxn>
                  <a:cxn ang="0">
                    <a:pos x="26" y="463"/>
                  </a:cxn>
                  <a:cxn ang="0">
                    <a:pos x="6" y="515"/>
                  </a:cxn>
                  <a:cxn ang="0">
                    <a:pos x="0" y="572"/>
                  </a:cxn>
                  <a:cxn ang="0">
                    <a:pos x="4" y="619"/>
                  </a:cxn>
                  <a:cxn ang="0">
                    <a:pos x="17" y="662"/>
                  </a:cxn>
                  <a:cxn ang="0">
                    <a:pos x="38" y="702"/>
                  </a:cxn>
                  <a:cxn ang="0">
                    <a:pos x="67" y="737"/>
                  </a:cxn>
                  <a:cxn ang="0">
                    <a:pos x="120" y="777"/>
                  </a:cxn>
                  <a:cxn ang="0">
                    <a:pos x="159" y="794"/>
                  </a:cxn>
                  <a:cxn ang="0">
                    <a:pos x="202" y="802"/>
                  </a:cxn>
                  <a:cxn ang="0">
                    <a:pos x="266" y="801"/>
                  </a:cxn>
                  <a:cxn ang="0">
                    <a:pos x="338" y="789"/>
                  </a:cxn>
                  <a:cxn ang="0">
                    <a:pos x="402" y="762"/>
                  </a:cxn>
                  <a:cxn ang="0">
                    <a:pos x="453" y="724"/>
                  </a:cxn>
                  <a:cxn ang="0">
                    <a:pos x="486" y="725"/>
                  </a:cxn>
                  <a:cxn ang="0">
                    <a:pos x="516" y="763"/>
                  </a:cxn>
                </a:cxnLst>
                <a:rect l="0" t="0" r="r" b="b"/>
                <a:pathLst>
                  <a:path w="662" h="803">
                    <a:moveTo>
                      <a:pt x="463" y="596"/>
                    </a:moveTo>
                    <a:lnTo>
                      <a:pt x="452" y="608"/>
                    </a:lnTo>
                    <a:lnTo>
                      <a:pt x="442" y="619"/>
                    </a:lnTo>
                    <a:lnTo>
                      <a:pt x="431" y="629"/>
                    </a:lnTo>
                    <a:lnTo>
                      <a:pt x="421" y="640"/>
                    </a:lnTo>
                    <a:lnTo>
                      <a:pt x="410" y="648"/>
                    </a:lnTo>
                    <a:lnTo>
                      <a:pt x="400" y="657"/>
                    </a:lnTo>
                    <a:lnTo>
                      <a:pt x="388" y="664"/>
                    </a:lnTo>
                    <a:lnTo>
                      <a:pt x="376" y="670"/>
                    </a:lnTo>
                    <a:lnTo>
                      <a:pt x="366" y="677"/>
                    </a:lnTo>
                    <a:lnTo>
                      <a:pt x="353" y="682"/>
                    </a:lnTo>
                    <a:lnTo>
                      <a:pt x="342" y="686"/>
                    </a:lnTo>
                    <a:lnTo>
                      <a:pt x="330" y="689"/>
                    </a:lnTo>
                    <a:lnTo>
                      <a:pt x="317" y="693"/>
                    </a:lnTo>
                    <a:lnTo>
                      <a:pt x="305" y="694"/>
                    </a:lnTo>
                    <a:lnTo>
                      <a:pt x="292" y="696"/>
                    </a:lnTo>
                    <a:lnTo>
                      <a:pt x="279" y="696"/>
                    </a:lnTo>
                    <a:lnTo>
                      <a:pt x="262" y="695"/>
                    </a:lnTo>
                    <a:lnTo>
                      <a:pt x="247" y="694"/>
                    </a:lnTo>
                    <a:lnTo>
                      <a:pt x="232" y="692"/>
                    </a:lnTo>
                    <a:lnTo>
                      <a:pt x="218" y="688"/>
                    </a:lnTo>
                    <a:lnTo>
                      <a:pt x="205" y="684"/>
                    </a:lnTo>
                    <a:lnTo>
                      <a:pt x="194" y="679"/>
                    </a:lnTo>
                    <a:lnTo>
                      <a:pt x="183" y="673"/>
                    </a:lnTo>
                    <a:lnTo>
                      <a:pt x="174" y="665"/>
                    </a:lnTo>
                    <a:lnTo>
                      <a:pt x="165" y="657"/>
                    </a:lnTo>
                    <a:lnTo>
                      <a:pt x="158" y="648"/>
                    </a:lnTo>
                    <a:lnTo>
                      <a:pt x="152" y="638"/>
                    </a:lnTo>
                    <a:lnTo>
                      <a:pt x="147" y="627"/>
                    </a:lnTo>
                    <a:lnTo>
                      <a:pt x="143" y="616"/>
                    </a:lnTo>
                    <a:lnTo>
                      <a:pt x="140" y="603"/>
                    </a:lnTo>
                    <a:lnTo>
                      <a:pt x="139" y="589"/>
                    </a:lnTo>
                    <a:lnTo>
                      <a:pt x="138" y="575"/>
                    </a:lnTo>
                    <a:lnTo>
                      <a:pt x="139" y="556"/>
                    </a:lnTo>
                    <a:lnTo>
                      <a:pt x="142" y="539"/>
                    </a:lnTo>
                    <a:lnTo>
                      <a:pt x="144" y="530"/>
                    </a:lnTo>
                    <a:lnTo>
                      <a:pt x="147" y="522"/>
                    </a:lnTo>
                    <a:lnTo>
                      <a:pt x="151" y="513"/>
                    </a:lnTo>
                    <a:lnTo>
                      <a:pt x="155" y="506"/>
                    </a:lnTo>
                    <a:lnTo>
                      <a:pt x="163" y="490"/>
                    </a:lnTo>
                    <a:lnTo>
                      <a:pt x="175" y="474"/>
                    </a:lnTo>
                    <a:lnTo>
                      <a:pt x="189" y="461"/>
                    </a:lnTo>
                    <a:lnTo>
                      <a:pt x="203" y="447"/>
                    </a:lnTo>
                    <a:lnTo>
                      <a:pt x="220" y="434"/>
                    </a:lnTo>
                    <a:lnTo>
                      <a:pt x="238" y="423"/>
                    </a:lnTo>
                    <a:lnTo>
                      <a:pt x="258" y="414"/>
                    </a:lnTo>
                    <a:lnTo>
                      <a:pt x="278" y="406"/>
                    </a:lnTo>
                    <a:lnTo>
                      <a:pt x="299" y="400"/>
                    </a:lnTo>
                    <a:lnTo>
                      <a:pt x="323" y="396"/>
                    </a:lnTo>
                    <a:lnTo>
                      <a:pt x="347" y="393"/>
                    </a:lnTo>
                    <a:lnTo>
                      <a:pt x="372" y="393"/>
                    </a:lnTo>
                    <a:lnTo>
                      <a:pt x="387" y="393"/>
                    </a:lnTo>
                    <a:lnTo>
                      <a:pt x="408" y="396"/>
                    </a:lnTo>
                    <a:lnTo>
                      <a:pt x="432" y="402"/>
                    </a:lnTo>
                    <a:lnTo>
                      <a:pt x="463" y="408"/>
                    </a:lnTo>
                    <a:lnTo>
                      <a:pt x="463" y="596"/>
                    </a:lnTo>
                    <a:close/>
                    <a:moveTo>
                      <a:pt x="536" y="777"/>
                    </a:moveTo>
                    <a:lnTo>
                      <a:pt x="546" y="783"/>
                    </a:lnTo>
                    <a:lnTo>
                      <a:pt x="559" y="788"/>
                    </a:lnTo>
                    <a:lnTo>
                      <a:pt x="573" y="792"/>
                    </a:lnTo>
                    <a:lnTo>
                      <a:pt x="589" y="795"/>
                    </a:lnTo>
                    <a:lnTo>
                      <a:pt x="604" y="798"/>
                    </a:lnTo>
                    <a:lnTo>
                      <a:pt x="622" y="799"/>
                    </a:lnTo>
                    <a:lnTo>
                      <a:pt x="641" y="800"/>
                    </a:lnTo>
                    <a:lnTo>
                      <a:pt x="662" y="801"/>
                    </a:lnTo>
                    <a:lnTo>
                      <a:pt x="662" y="732"/>
                    </a:lnTo>
                    <a:lnTo>
                      <a:pt x="655" y="727"/>
                    </a:lnTo>
                    <a:lnTo>
                      <a:pt x="648" y="722"/>
                    </a:lnTo>
                    <a:lnTo>
                      <a:pt x="641" y="717"/>
                    </a:lnTo>
                    <a:lnTo>
                      <a:pt x="635" y="711"/>
                    </a:lnTo>
                    <a:lnTo>
                      <a:pt x="630" y="704"/>
                    </a:lnTo>
                    <a:lnTo>
                      <a:pt x="624" y="697"/>
                    </a:lnTo>
                    <a:lnTo>
                      <a:pt x="620" y="689"/>
                    </a:lnTo>
                    <a:lnTo>
                      <a:pt x="616" y="681"/>
                    </a:lnTo>
                    <a:lnTo>
                      <a:pt x="613" y="673"/>
                    </a:lnTo>
                    <a:lnTo>
                      <a:pt x="610" y="663"/>
                    </a:lnTo>
                    <a:lnTo>
                      <a:pt x="606" y="654"/>
                    </a:lnTo>
                    <a:lnTo>
                      <a:pt x="604" y="643"/>
                    </a:lnTo>
                    <a:lnTo>
                      <a:pt x="601" y="621"/>
                    </a:lnTo>
                    <a:lnTo>
                      <a:pt x="601" y="597"/>
                    </a:lnTo>
                    <a:lnTo>
                      <a:pt x="601" y="319"/>
                    </a:lnTo>
                    <a:lnTo>
                      <a:pt x="600" y="298"/>
                    </a:lnTo>
                    <a:lnTo>
                      <a:pt x="599" y="279"/>
                    </a:lnTo>
                    <a:lnTo>
                      <a:pt x="598" y="260"/>
                    </a:lnTo>
                    <a:lnTo>
                      <a:pt x="596" y="241"/>
                    </a:lnTo>
                    <a:lnTo>
                      <a:pt x="593" y="223"/>
                    </a:lnTo>
                    <a:lnTo>
                      <a:pt x="590" y="206"/>
                    </a:lnTo>
                    <a:lnTo>
                      <a:pt x="586" y="191"/>
                    </a:lnTo>
                    <a:lnTo>
                      <a:pt x="581" y="175"/>
                    </a:lnTo>
                    <a:lnTo>
                      <a:pt x="577" y="160"/>
                    </a:lnTo>
                    <a:lnTo>
                      <a:pt x="571" y="146"/>
                    </a:lnTo>
                    <a:lnTo>
                      <a:pt x="564" y="133"/>
                    </a:lnTo>
                    <a:lnTo>
                      <a:pt x="558" y="120"/>
                    </a:lnTo>
                    <a:lnTo>
                      <a:pt x="551" y="107"/>
                    </a:lnTo>
                    <a:lnTo>
                      <a:pt x="542" y="97"/>
                    </a:lnTo>
                    <a:lnTo>
                      <a:pt x="534" y="86"/>
                    </a:lnTo>
                    <a:lnTo>
                      <a:pt x="524" y="76"/>
                    </a:lnTo>
                    <a:lnTo>
                      <a:pt x="515" y="66"/>
                    </a:lnTo>
                    <a:lnTo>
                      <a:pt x="504" y="58"/>
                    </a:lnTo>
                    <a:lnTo>
                      <a:pt x="492" y="50"/>
                    </a:lnTo>
                    <a:lnTo>
                      <a:pt x="481" y="43"/>
                    </a:lnTo>
                    <a:lnTo>
                      <a:pt x="468" y="36"/>
                    </a:lnTo>
                    <a:lnTo>
                      <a:pt x="455" y="29"/>
                    </a:lnTo>
                    <a:lnTo>
                      <a:pt x="440" y="24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3" y="10"/>
                    </a:lnTo>
                    <a:lnTo>
                      <a:pt x="376" y="7"/>
                    </a:lnTo>
                    <a:lnTo>
                      <a:pt x="358" y="4"/>
                    </a:lnTo>
                    <a:lnTo>
                      <a:pt x="339" y="2"/>
                    </a:lnTo>
                    <a:lnTo>
                      <a:pt x="320" y="1"/>
                    </a:lnTo>
                    <a:lnTo>
                      <a:pt x="300" y="0"/>
                    </a:lnTo>
                    <a:lnTo>
                      <a:pt x="280" y="0"/>
                    </a:lnTo>
                    <a:lnTo>
                      <a:pt x="265" y="0"/>
                    </a:lnTo>
                    <a:lnTo>
                      <a:pt x="249" y="1"/>
                    </a:lnTo>
                    <a:lnTo>
                      <a:pt x="232" y="3"/>
                    </a:lnTo>
                    <a:lnTo>
                      <a:pt x="216" y="5"/>
                    </a:lnTo>
                    <a:lnTo>
                      <a:pt x="199" y="8"/>
                    </a:lnTo>
                    <a:lnTo>
                      <a:pt x="182" y="12"/>
                    </a:lnTo>
                    <a:lnTo>
                      <a:pt x="165" y="17"/>
                    </a:lnTo>
                    <a:lnTo>
                      <a:pt x="148" y="22"/>
                    </a:lnTo>
                    <a:lnTo>
                      <a:pt x="132" y="28"/>
                    </a:lnTo>
                    <a:lnTo>
                      <a:pt x="116" y="33"/>
                    </a:lnTo>
                    <a:lnTo>
                      <a:pt x="101" y="40"/>
                    </a:lnTo>
                    <a:lnTo>
                      <a:pt x="87" y="47"/>
                    </a:lnTo>
                    <a:lnTo>
                      <a:pt x="74" y="53"/>
                    </a:lnTo>
                    <a:lnTo>
                      <a:pt x="62" y="61"/>
                    </a:lnTo>
                    <a:lnTo>
                      <a:pt x="50" y="68"/>
                    </a:lnTo>
                    <a:lnTo>
                      <a:pt x="41" y="76"/>
                    </a:lnTo>
                    <a:lnTo>
                      <a:pt x="98" y="192"/>
                    </a:lnTo>
                    <a:lnTo>
                      <a:pt x="107" y="183"/>
                    </a:lnTo>
                    <a:lnTo>
                      <a:pt x="116" y="175"/>
                    </a:lnTo>
                    <a:lnTo>
                      <a:pt x="126" y="167"/>
                    </a:lnTo>
                    <a:lnTo>
                      <a:pt x="136" y="161"/>
                    </a:lnTo>
                    <a:lnTo>
                      <a:pt x="147" y="155"/>
                    </a:lnTo>
                    <a:lnTo>
                      <a:pt x="158" y="149"/>
                    </a:lnTo>
                    <a:lnTo>
                      <a:pt x="170" y="144"/>
                    </a:lnTo>
                    <a:lnTo>
                      <a:pt x="182" y="139"/>
                    </a:lnTo>
                    <a:lnTo>
                      <a:pt x="195" y="136"/>
                    </a:lnTo>
                    <a:lnTo>
                      <a:pt x="208" y="131"/>
                    </a:lnTo>
                    <a:lnTo>
                      <a:pt x="221" y="129"/>
                    </a:lnTo>
                    <a:lnTo>
                      <a:pt x="235" y="126"/>
                    </a:lnTo>
                    <a:lnTo>
                      <a:pt x="250" y="124"/>
                    </a:lnTo>
                    <a:lnTo>
                      <a:pt x="265" y="123"/>
                    </a:lnTo>
                    <a:lnTo>
                      <a:pt x="279" y="122"/>
                    </a:lnTo>
                    <a:lnTo>
                      <a:pt x="295" y="122"/>
                    </a:lnTo>
                    <a:lnTo>
                      <a:pt x="315" y="123"/>
                    </a:lnTo>
                    <a:lnTo>
                      <a:pt x="334" y="125"/>
                    </a:lnTo>
                    <a:lnTo>
                      <a:pt x="352" y="128"/>
                    </a:lnTo>
                    <a:lnTo>
                      <a:pt x="368" y="134"/>
                    </a:lnTo>
                    <a:lnTo>
                      <a:pt x="384" y="141"/>
                    </a:lnTo>
                    <a:lnTo>
                      <a:pt x="398" y="148"/>
                    </a:lnTo>
                    <a:lnTo>
                      <a:pt x="409" y="158"/>
                    </a:lnTo>
                    <a:lnTo>
                      <a:pt x="421" y="169"/>
                    </a:lnTo>
                    <a:lnTo>
                      <a:pt x="430" y="182"/>
                    </a:lnTo>
                    <a:lnTo>
                      <a:pt x="439" y="196"/>
                    </a:lnTo>
                    <a:lnTo>
                      <a:pt x="446" y="211"/>
                    </a:lnTo>
                    <a:lnTo>
                      <a:pt x="452" y="227"/>
                    </a:lnTo>
                    <a:lnTo>
                      <a:pt x="457" y="246"/>
                    </a:lnTo>
                    <a:lnTo>
                      <a:pt x="460" y="267"/>
                    </a:lnTo>
                    <a:lnTo>
                      <a:pt x="462" y="288"/>
                    </a:lnTo>
                    <a:lnTo>
                      <a:pt x="463" y="310"/>
                    </a:lnTo>
                    <a:lnTo>
                      <a:pt x="436" y="301"/>
                    </a:lnTo>
                    <a:lnTo>
                      <a:pt x="410" y="296"/>
                    </a:lnTo>
                    <a:lnTo>
                      <a:pt x="399" y="294"/>
                    </a:lnTo>
                    <a:lnTo>
                      <a:pt x="387" y="292"/>
                    </a:lnTo>
                    <a:lnTo>
                      <a:pt x="375" y="291"/>
                    </a:lnTo>
                    <a:lnTo>
                      <a:pt x="365" y="291"/>
                    </a:lnTo>
                    <a:lnTo>
                      <a:pt x="345" y="291"/>
                    </a:lnTo>
                    <a:lnTo>
                      <a:pt x="326" y="292"/>
                    </a:lnTo>
                    <a:lnTo>
                      <a:pt x="307" y="294"/>
                    </a:lnTo>
                    <a:lnTo>
                      <a:pt x="289" y="296"/>
                    </a:lnTo>
                    <a:lnTo>
                      <a:pt x="271" y="299"/>
                    </a:lnTo>
                    <a:lnTo>
                      <a:pt x="253" y="302"/>
                    </a:lnTo>
                    <a:lnTo>
                      <a:pt x="236" y="307"/>
                    </a:lnTo>
                    <a:lnTo>
                      <a:pt x="219" y="311"/>
                    </a:lnTo>
                    <a:lnTo>
                      <a:pt x="203" y="317"/>
                    </a:lnTo>
                    <a:lnTo>
                      <a:pt x="188" y="322"/>
                    </a:lnTo>
                    <a:lnTo>
                      <a:pt x="173" y="330"/>
                    </a:lnTo>
                    <a:lnTo>
                      <a:pt x="158" y="337"/>
                    </a:lnTo>
                    <a:lnTo>
                      <a:pt x="143" y="345"/>
                    </a:lnTo>
                    <a:lnTo>
                      <a:pt x="129" y="353"/>
                    </a:lnTo>
                    <a:lnTo>
                      <a:pt x="116" y="362"/>
                    </a:lnTo>
                    <a:lnTo>
                      <a:pt x="103" y="372"/>
                    </a:lnTo>
                    <a:lnTo>
                      <a:pt x="90" y="383"/>
                    </a:lnTo>
                    <a:lnTo>
                      <a:pt x="79" y="393"/>
                    </a:lnTo>
                    <a:lnTo>
                      <a:pt x="67" y="405"/>
                    </a:lnTo>
                    <a:lnTo>
                      <a:pt x="58" y="415"/>
                    </a:lnTo>
                    <a:lnTo>
                      <a:pt x="48" y="427"/>
                    </a:lnTo>
                    <a:lnTo>
                      <a:pt x="40" y="438"/>
                    </a:lnTo>
                    <a:lnTo>
                      <a:pt x="32" y="451"/>
                    </a:lnTo>
                    <a:lnTo>
                      <a:pt x="26" y="463"/>
                    </a:lnTo>
                    <a:lnTo>
                      <a:pt x="20" y="475"/>
                    </a:lnTo>
                    <a:lnTo>
                      <a:pt x="14" y="489"/>
                    </a:lnTo>
                    <a:lnTo>
                      <a:pt x="10" y="502"/>
                    </a:lnTo>
                    <a:lnTo>
                      <a:pt x="6" y="515"/>
                    </a:lnTo>
                    <a:lnTo>
                      <a:pt x="4" y="529"/>
                    </a:lnTo>
                    <a:lnTo>
                      <a:pt x="2" y="543"/>
                    </a:lnTo>
                    <a:lnTo>
                      <a:pt x="1" y="558"/>
                    </a:lnTo>
                    <a:lnTo>
                      <a:pt x="0" y="572"/>
                    </a:lnTo>
                    <a:lnTo>
                      <a:pt x="1" y="584"/>
                    </a:lnTo>
                    <a:lnTo>
                      <a:pt x="1" y="597"/>
                    </a:lnTo>
                    <a:lnTo>
                      <a:pt x="3" y="608"/>
                    </a:lnTo>
                    <a:lnTo>
                      <a:pt x="4" y="619"/>
                    </a:lnTo>
                    <a:lnTo>
                      <a:pt x="7" y="630"/>
                    </a:lnTo>
                    <a:lnTo>
                      <a:pt x="9" y="641"/>
                    </a:lnTo>
                    <a:lnTo>
                      <a:pt x="12" y="653"/>
                    </a:lnTo>
                    <a:lnTo>
                      <a:pt x="17" y="662"/>
                    </a:lnTo>
                    <a:lnTo>
                      <a:pt x="21" y="673"/>
                    </a:lnTo>
                    <a:lnTo>
                      <a:pt x="26" y="683"/>
                    </a:lnTo>
                    <a:lnTo>
                      <a:pt x="31" y="693"/>
                    </a:lnTo>
                    <a:lnTo>
                      <a:pt x="38" y="702"/>
                    </a:lnTo>
                    <a:lnTo>
                      <a:pt x="44" y="711"/>
                    </a:lnTo>
                    <a:lnTo>
                      <a:pt x="51" y="720"/>
                    </a:lnTo>
                    <a:lnTo>
                      <a:pt x="59" y="728"/>
                    </a:lnTo>
                    <a:lnTo>
                      <a:pt x="67" y="737"/>
                    </a:lnTo>
                    <a:lnTo>
                      <a:pt x="84" y="753"/>
                    </a:lnTo>
                    <a:lnTo>
                      <a:pt x="101" y="765"/>
                    </a:lnTo>
                    <a:lnTo>
                      <a:pt x="110" y="772"/>
                    </a:lnTo>
                    <a:lnTo>
                      <a:pt x="120" y="777"/>
                    </a:lnTo>
                    <a:lnTo>
                      <a:pt x="129" y="782"/>
                    </a:lnTo>
                    <a:lnTo>
                      <a:pt x="139" y="787"/>
                    </a:lnTo>
                    <a:lnTo>
                      <a:pt x="150" y="791"/>
                    </a:lnTo>
                    <a:lnTo>
                      <a:pt x="159" y="794"/>
                    </a:lnTo>
                    <a:lnTo>
                      <a:pt x="170" y="797"/>
                    </a:lnTo>
                    <a:lnTo>
                      <a:pt x="180" y="799"/>
                    </a:lnTo>
                    <a:lnTo>
                      <a:pt x="191" y="801"/>
                    </a:lnTo>
                    <a:lnTo>
                      <a:pt x="202" y="802"/>
                    </a:lnTo>
                    <a:lnTo>
                      <a:pt x="213" y="803"/>
                    </a:lnTo>
                    <a:lnTo>
                      <a:pt x="224" y="803"/>
                    </a:lnTo>
                    <a:lnTo>
                      <a:pt x="246" y="802"/>
                    </a:lnTo>
                    <a:lnTo>
                      <a:pt x="266" y="801"/>
                    </a:lnTo>
                    <a:lnTo>
                      <a:pt x="285" y="799"/>
                    </a:lnTo>
                    <a:lnTo>
                      <a:pt x="304" y="797"/>
                    </a:lnTo>
                    <a:lnTo>
                      <a:pt x="322" y="793"/>
                    </a:lnTo>
                    <a:lnTo>
                      <a:pt x="338" y="789"/>
                    </a:lnTo>
                    <a:lnTo>
                      <a:pt x="355" y="783"/>
                    </a:lnTo>
                    <a:lnTo>
                      <a:pt x="372" y="777"/>
                    </a:lnTo>
                    <a:lnTo>
                      <a:pt x="387" y="771"/>
                    </a:lnTo>
                    <a:lnTo>
                      <a:pt x="402" y="762"/>
                    </a:lnTo>
                    <a:lnTo>
                      <a:pt x="415" y="754"/>
                    </a:lnTo>
                    <a:lnTo>
                      <a:pt x="429" y="745"/>
                    </a:lnTo>
                    <a:lnTo>
                      <a:pt x="442" y="735"/>
                    </a:lnTo>
                    <a:lnTo>
                      <a:pt x="453" y="724"/>
                    </a:lnTo>
                    <a:lnTo>
                      <a:pt x="465" y="713"/>
                    </a:lnTo>
                    <a:lnTo>
                      <a:pt x="476" y="700"/>
                    </a:lnTo>
                    <a:lnTo>
                      <a:pt x="481" y="713"/>
                    </a:lnTo>
                    <a:lnTo>
                      <a:pt x="486" y="725"/>
                    </a:lnTo>
                    <a:lnTo>
                      <a:pt x="492" y="736"/>
                    </a:lnTo>
                    <a:lnTo>
                      <a:pt x="500" y="746"/>
                    </a:lnTo>
                    <a:lnTo>
                      <a:pt x="507" y="756"/>
                    </a:lnTo>
                    <a:lnTo>
                      <a:pt x="516" y="763"/>
                    </a:lnTo>
                    <a:lnTo>
                      <a:pt x="525" y="771"/>
                    </a:lnTo>
                    <a:lnTo>
                      <a:pt x="536" y="77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 userDrawn="1"/>
            </p:nvSpPr>
            <p:spPr bwMode="gray">
              <a:xfrm>
                <a:off x="1001713" y="498475"/>
                <a:ext cx="82550" cy="139700"/>
              </a:xfrm>
              <a:custGeom>
                <a:avLst/>
                <a:gdLst/>
                <a:ahLst/>
                <a:cxnLst>
                  <a:cxn ang="0">
                    <a:pos x="411" y="145"/>
                  </a:cxn>
                  <a:cxn ang="0">
                    <a:pos x="399" y="138"/>
                  </a:cxn>
                  <a:cxn ang="0">
                    <a:pos x="388" y="131"/>
                  </a:cxn>
                  <a:cxn ang="0">
                    <a:pos x="377" y="126"/>
                  </a:cxn>
                  <a:cxn ang="0">
                    <a:pos x="365" y="122"/>
                  </a:cxn>
                  <a:cxn ang="0">
                    <a:pos x="355" y="119"/>
                  </a:cxn>
                  <a:cxn ang="0">
                    <a:pos x="343" y="117"/>
                  </a:cxn>
                  <a:cxn ang="0">
                    <a:pos x="331" y="115"/>
                  </a:cxn>
                  <a:cxn ang="0">
                    <a:pos x="320" y="115"/>
                  </a:cxn>
                  <a:cxn ang="0">
                    <a:pos x="302" y="116"/>
                  </a:cxn>
                  <a:cxn ang="0">
                    <a:pos x="285" y="119"/>
                  </a:cxn>
                  <a:cxn ang="0">
                    <a:pos x="277" y="121"/>
                  </a:cxn>
                  <a:cxn ang="0">
                    <a:pos x="268" y="124"/>
                  </a:cxn>
                  <a:cxn ang="0">
                    <a:pos x="260" y="127"/>
                  </a:cxn>
                  <a:cxn ang="0">
                    <a:pos x="252" y="131"/>
                  </a:cxn>
                  <a:cxn ang="0">
                    <a:pos x="236" y="141"/>
                  </a:cxn>
                  <a:cxn ang="0">
                    <a:pos x="221" y="153"/>
                  </a:cxn>
                  <a:cxn ang="0">
                    <a:pos x="207" y="166"/>
                  </a:cxn>
                  <a:cxn ang="0">
                    <a:pos x="192" y="182"/>
                  </a:cxn>
                  <a:cxn ang="0">
                    <a:pos x="179" y="199"/>
                  </a:cxn>
                  <a:cxn ang="0">
                    <a:pos x="169" y="217"/>
                  </a:cxn>
                  <a:cxn ang="0">
                    <a:pos x="159" y="236"/>
                  </a:cxn>
                  <a:cxn ang="0">
                    <a:pos x="152" y="256"/>
                  </a:cxn>
                  <a:cxn ang="0">
                    <a:pos x="146" y="277"/>
                  </a:cxn>
                  <a:cxn ang="0">
                    <a:pos x="141" y="298"/>
                  </a:cxn>
                  <a:cxn ang="0">
                    <a:pos x="138" y="320"/>
                  </a:cxn>
                  <a:cxn ang="0">
                    <a:pos x="138" y="344"/>
                  </a:cxn>
                  <a:cxn ang="0">
                    <a:pos x="138" y="788"/>
                  </a:cxn>
                  <a:cxn ang="0">
                    <a:pos x="0" y="788"/>
                  </a:cxn>
                  <a:cxn ang="0">
                    <a:pos x="0" y="14"/>
                  </a:cxn>
                  <a:cxn ang="0">
                    <a:pos x="138" y="14"/>
                  </a:cxn>
                  <a:cxn ang="0">
                    <a:pos x="138" y="138"/>
                  </a:cxn>
                  <a:cxn ang="0">
                    <a:pos x="148" y="121"/>
                  </a:cxn>
                  <a:cxn ang="0">
                    <a:pos x="158" y="105"/>
                  </a:cxn>
                  <a:cxn ang="0">
                    <a:pos x="169" y="90"/>
                  </a:cxn>
                  <a:cxn ang="0">
                    <a:pos x="181" y="77"/>
                  </a:cxn>
                  <a:cxn ang="0">
                    <a:pos x="192" y="65"/>
                  </a:cxn>
                  <a:cxn ang="0">
                    <a:pos x="205" y="53"/>
                  </a:cxn>
                  <a:cxn ang="0">
                    <a:pos x="217" y="43"/>
                  </a:cxn>
                  <a:cxn ang="0">
                    <a:pos x="231" y="33"/>
                  </a:cxn>
                  <a:cxn ang="0">
                    <a:pos x="246" y="26"/>
                  </a:cxn>
                  <a:cxn ang="0">
                    <a:pos x="261" y="19"/>
                  </a:cxn>
                  <a:cxn ang="0">
                    <a:pos x="275" y="13"/>
                  </a:cxn>
                  <a:cxn ang="0">
                    <a:pos x="292" y="8"/>
                  </a:cxn>
                  <a:cxn ang="0">
                    <a:pos x="308" y="4"/>
                  </a:cxn>
                  <a:cxn ang="0">
                    <a:pos x="325" y="2"/>
                  </a:cxn>
                  <a:cxn ang="0">
                    <a:pos x="343" y="0"/>
                  </a:cxn>
                  <a:cxn ang="0">
                    <a:pos x="362" y="0"/>
                  </a:cxn>
                  <a:cxn ang="0">
                    <a:pos x="382" y="1"/>
                  </a:cxn>
                  <a:cxn ang="0">
                    <a:pos x="406" y="3"/>
                  </a:cxn>
                  <a:cxn ang="0">
                    <a:pos x="435" y="7"/>
                  </a:cxn>
                  <a:cxn ang="0">
                    <a:pos x="468" y="12"/>
                  </a:cxn>
                  <a:cxn ang="0">
                    <a:pos x="411" y="145"/>
                  </a:cxn>
                </a:cxnLst>
                <a:rect l="0" t="0" r="r" b="b"/>
                <a:pathLst>
                  <a:path w="468" h="788">
                    <a:moveTo>
                      <a:pt x="411" y="145"/>
                    </a:moveTo>
                    <a:lnTo>
                      <a:pt x="399" y="138"/>
                    </a:lnTo>
                    <a:lnTo>
                      <a:pt x="388" y="131"/>
                    </a:lnTo>
                    <a:lnTo>
                      <a:pt x="377" y="126"/>
                    </a:lnTo>
                    <a:lnTo>
                      <a:pt x="365" y="122"/>
                    </a:lnTo>
                    <a:lnTo>
                      <a:pt x="355" y="119"/>
                    </a:lnTo>
                    <a:lnTo>
                      <a:pt x="343" y="117"/>
                    </a:lnTo>
                    <a:lnTo>
                      <a:pt x="331" y="115"/>
                    </a:lnTo>
                    <a:lnTo>
                      <a:pt x="320" y="115"/>
                    </a:lnTo>
                    <a:lnTo>
                      <a:pt x="302" y="116"/>
                    </a:lnTo>
                    <a:lnTo>
                      <a:pt x="285" y="119"/>
                    </a:lnTo>
                    <a:lnTo>
                      <a:pt x="277" y="121"/>
                    </a:lnTo>
                    <a:lnTo>
                      <a:pt x="268" y="124"/>
                    </a:lnTo>
                    <a:lnTo>
                      <a:pt x="260" y="127"/>
                    </a:lnTo>
                    <a:lnTo>
                      <a:pt x="252" y="131"/>
                    </a:lnTo>
                    <a:lnTo>
                      <a:pt x="236" y="141"/>
                    </a:lnTo>
                    <a:lnTo>
                      <a:pt x="221" y="153"/>
                    </a:lnTo>
                    <a:lnTo>
                      <a:pt x="207" y="166"/>
                    </a:lnTo>
                    <a:lnTo>
                      <a:pt x="192" y="182"/>
                    </a:lnTo>
                    <a:lnTo>
                      <a:pt x="179" y="199"/>
                    </a:lnTo>
                    <a:lnTo>
                      <a:pt x="169" y="217"/>
                    </a:lnTo>
                    <a:lnTo>
                      <a:pt x="159" y="236"/>
                    </a:lnTo>
                    <a:lnTo>
                      <a:pt x="152" y="256"/>
                    </a:lnTo>
                    <a:lnTo>
                      <a:pt x="146" y="277"/>
                    </a:lnTo>
                    <a:lnTo>
                      <a:pt x="141" y="298"/>
                    </a:lnTo>
                    <a:lnTo>
                      <a:pt x="138" y="320"/>
                    </a:lnTo>
                    <a:lnTo>
                      <a:pt x="138" y="344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138" y="14"/>
                    </a:lnTo>
                    <a:lnTo>
                      <a:pt x="138" y="138"/>
                    </a:lnTo>
                    <a:lnTo>
                      <a:pt x="148" y="121"/>
                    </a:lnTo>
                    <a:lnTo>
                      <a:pt x="158" y="105"/>
                    </a:lnTo>
                    <a:lnTo>
                      <a:pt x="169" y="90"/>
                    </a:lnTo>
                    <a:lnTo>
                      <a:pt x="181" y="77"/>
                    </a:lnTo>
                    <a:lnTo>
                      <a:pt x="192" y="65"/>
                    </a:lnTo>
                    <a:lnTo>
                      <a:pt x="205" y="53"/>
                    </a:lnTo>
                    <a:lnTo>
                      <a:pt x="217" y="43"/>
                    </a:lnTo>
                    <a:lnTo>
                      <a:pt x="231" y="33"/>
                    </a:lnTo>
                    <a:lnTo>
                      <a:pt x="246" y="26"/>
                    </a:lnTo>
                    <a:lnTo>
                      <a:pt x="261" y="19"/>
                    </a:lnTo>
                    <a:lnTo>
                      <a:pt x="275" y="13"/>
                    </a:lnTo>
                    <a:lnTo>
                      <a:pt x="292" y="8"/>
                    </a:lnTo>
                    <a:lnTo>
                      <a:pt x="308" y="4"/>
                    </a:lnTo>
                    <a:lnTo>
                      <a:pt x="325" y="2"/>
                    </a:lnTo>
                    <a:lnTo>
                      <a:pt x="343" y="0"/>
                    </a:lnTo>
                    <a:lnTo>
                      <a:pt x="362" y="0"/>
                    </a:lnTo>
                    <a:lnTo>
                      <a:pt x="382" y="1"/>
                    </a:lnTo>
                    <a:lnTo>
                      <a:pt x="406" y="3"/>
                    </a:lnTo>
                    <a:lnTo>
                      <a:pt x="435" y="7"/>
                    </a:lnTo>
                    <a:lnTo>
                      <a:pt x="468" y="12"/>
                    </a:lnTo>
                    <a:lnTo>
                      <a:pt x="411" y="14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 userDrawn="1"/>
            </p:nvSpPr>
            <p:spPr bwMode="gray">
              <a:xfrm>
                <a:off x="109378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0" y="214"/>
                  </a:cxn>
                  <a:cxn ang="0">
                    <a:pos x="228" y="0"/>
                  </a:cxn>
                  <a:cxn ang="0">
                    <a:pos x="442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4" y="773"/>
                  </a:cxn>
                  <a:cxn ang="0">
                    <a:pos x="241" y="808"/>
                  </a:cxn>
                  <a:cxn ang="0">
                    <a:pos x="254" y="836"/>
                  </a:cxn>
                  <a:cxn ang="0">
                    <a:pos x="271" y="857"/>
                  </a:cxn>
                  <a:cxn ang="0">
                    <a:pos x="292" y="872"/>
                  </a:cxn>
                  <a:cxn ang="0">
                    <a:pos x="318" y="882"/>
                  </a:cxn>
                  <a:cxn ang="0">
                    <a:pos x="350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3" y="991"/>
                  </a:cxn>
                  <a:cxn ang="0">
                    <a:pos x="408" y="998"/>
                  </a:cxn>
                  <a:cxn ang="0">
                    <a:pos x="359" y="1001"/>
                  </a:cxn>
                  <a:cxn ang="0">
                    <a:pos x="310" y="1003"/>
                  </a:cxn>
                  <a:cxn ang="0">
                    <a:pos x="286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4" y="987"/>
                  </a:cxn>
                  <a:cxn ang="0">
                    <a:pos x="205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3" y="935"/>
                  </a:cxn>
                  <a:cxn ang="0">
                    <a:pos x="139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6" y="858"/>
                  </a:cxn>
                  <a:cxn ang="0">
                    <a:pos x="100" y="836"/>
                  </a:cxn>
                  <a:cxn ang="0">
                    <a:pos x="94" y="812"/>
                  </a:cxn>
                  <a:cxn ang="0">
                    <a:pos x="90" y="762"/>
                  </a:cxn>
                </a:cxnLst>
                <a:rect l="0" t="0" r="r" b="b"/>
                <a:pathLst>
                  <a:path w="497" h="1003">
                    <a:moveTo>
                      <a:pt x="90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0" y="214"/>
                    </a:lnTo>
                    <a:lnTo>
                      <a:pt x="90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2" y="214"/>
                    </a:lnTo>
                    <a:lnTo>
                      <a:pt x="442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1" y="753"/>
                    </a:lnTo>
                    <a:lnTo>
                      <a:pt x="234" y="773"/>
                    </a:lnTo>
                    <a:lnTo>
                      <a:pt x="237" y="791"/>
                    </a:lnTo>
                    <a:lnTo>
                      <a:pt x="241" y="808"/>
                    </a:lnTo>
                    <a:lnTo>
                      <a:pt x="247" y="823"/>
                    </a:lnTo>
                    <a:lnTo>
                      <a:pt x="254" y="836"/>
                    </a:lnTo>
                    <a:lnTo>
                      <a:pt x="262" y="846"/>
                    </a:lnTo>
                    <a:lnTo>
                      <a:pt x="271" y="857"/>
                    </a:lnTo>
                    <a:lnTo>
                      <a:pt x="280" y="865"/>
                    </a:lnTo>
                    <a:lnTo>
                      <a:pt x="292" y="872"/>
                    </a:lnTo>
                    <a:lnTo>
                      <a:pt x="304" y="878"/>
                    </a:lnTo>
                    <a:lnTo>
                      <a:pt x="318" y="882"/>
                    </a:lnTo>
                    <a:lnTo>
                      <a:pt x="334" y="885"/>
                    </a:lnTo>
                    <a:lnTo>
                      <a:pt x="350" y="887"/>
                    </a:lnTo>
                    <a:lnTo>
                      <a:pt x="368" y="888"/>
                    </a:lnTo>
                    <a:lnTo>
                      <a:pt x="381" y="887"/>
                    </a:lnTo>
                    <a:lnTo>
                      <a:pt x="394" y="886"/>
                    </a:lnTo>
                    <a:lnTo>
                      <a:pt x="408" y="884"/>
                    </a:lnTo>
                    <a:lnTo>
                      <a:pt x="422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5" y="987"/>
                    </a:lnTo>
                    <a:lnTo>
                      <a:pt x="453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59" y="1001"/>
                    </a:lnTo>
                    <a:lnTo>
                      <a:pt x="335" y="1002"/>
                    </a:lnTo>
                    <a:lnTo>
                      <a:pt x="310" y="1003"/>
                    </a:lnTo>
                    <a:lnTo>
                      <a:pt x="298" y="1003"/>
                    </a:lnTo>
                    <a:lnTo>
                      <a:pt x="286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4" y="987"/>
                    </a:lnTo>
                    <a:lnTo>
                      <a:pt x="215" y="981"/>
                    </a:lnTo>
                    <a:lnTo>
                      <a:pt x="205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3" y="935"/>
                    </a:lnTo>
                    <a:lnTo>
                      <a:pt x="146" y="926"/>
                    </a:lnTo>
                    <a:lnTo>
                      <a:pt x="139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0" y="868"/>
                    </a:lnTo>
                    <a:lnTo>
                      <a:pt x="106" y="858"/>
                    </a:lnTo>
                    <a:lnTo>
                      <a:pt x="103" y="846"/>
                    </a:lnTo>
                    <a:lnTo>
                      <a:pt x="100" y="836"/>
                    </a:lnTo>
                    <a:lnTo>
                      <a:pt x="96" y="824"/>
                    </a:lnTo>
                    <a:lnTo>
                      <a:pt x="94" y="812"/>
                    </a:lnTo>
                    <a:lnTo>
                      <a:pt x="91" y="787"/>
                    </a:lnTo>
                    <a:lnTo>
                      <a:pt x="90" y="762"/>
                    </a:lnTo>
                    <a:lnTo>
                      <a:pt x="90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7" name="Freeform 13"/>
              <p:cNvSpPr>
                <a:spLocks noEditPoints="1"/>
              </p:cNvSpPr>
              <p:nvPr userDrawn="1"/>
            </p:nvSpPr>
            <p:spPr bwMode="gray">
              <a:xfrm>
                <a:off x="1196975" y="449263"/>
                <a:ext cx="47625" cy="188912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3"/>
                  </a:cxn>
                  <a:cxn ang="0">
                    <a:pos x="222" y="10"/>
                  </a:cxn>
                  <a:cxn ang="0">
                    <a:pos x="236" y="19"/>
                  </a:cxn>
                  <a:cxn ang="0">
                    <a:pos x="248" y="31"/>
                  </a:cxn>
                  <a:cxn ang="0">
                    <a:pos x="257" y="45"/>
                  </a:cxn>
                  <a:cxn ang="0">
                    <a:pos x="263" y="59"/>
                  </a:cxn>
                  <a:cxn ang="0">
                    <a:pos x="266" y="75"/>
                  </a:cxn>
                  <a:cxn ang="0">
                    <a:pos x="266" y="93"/>
                  </a:cxn>
                  <a:cxn ang="0">
                    <a:pos x="263" y="109"/>
                  </a:cxn>
                  <a:cxn ang="0">
                    <a:pos x="257" y="124"/>
                  </a:cxn>
                  <a:cxn ang="0">
                    <a:pos x="248" y="137"/>
                  </a:cxn>
                  <a:cxn ang="0">
                    <a:pos x="236" y="150"/>
                  </a:cxn>
                  <a:cxn ang="0">
                    <a:pos x="222" y="160"/>
                  </a:cxn>
                  <a:cxn ang="0">
                    <a:pos x="207" y="166"/>
                  </a:cxn>
                  <a:cxn ang="0">
                    <a:pos x="190" y="168"/>
                  </a:cxn>
                  <a:cxn ang="0">
                    <a:pos x="173" y="168"/>
                  </a:cxn>
                  <a:cxn ang="0">
                    <a:pos x="158" y="166"/>
                  </a:cxn>
                  <a:cxn ang="0">
                    <a:pos x="143" y="160"/>
                  </a:cxn>
                  <a:cxn ang="0">
                    <a:pos x="129" y="150"/>
                  </a:cxn>
                  <a:cxn ang="0">
                    <a:pos x="117" y="137"/>
                  </a:cxn>
                  <a:cxn ang="0">
                    <a:pos x="108" y="124"/>
                  </a:cxn>
                  <a:cxn ang="0">
                    <a:pos x="102" y="109"/>
                  </a:cxn>
                  <a:cxn ang="0">
                    <a:pos x="98" y="93"/>
                  </a:cxn>
                  <a:cxn ang="0">
                    <a:pos x="98" y="75"/>
                  </a:cxn>
                  <a:cxn ang="0">
                    <a:pos x="102" y="59"/>
                  </a:cxn>
                  <a:cxn ang="0">
                    <a:pos x="108" y="45"/>
                  </a:cxn>
                  <a:cxn ang="0">
                    <a:pos x="116" y="31"/>
                  </a:cxn>
                  <a:cxn ang="0">
                    <a:pos x="129" y="19"/>
                  </a:cxn>
                  <a:cxn ang="0">
                    <a:pos x="143" y="10"/>
                  </a:cxn>
                  <a:cxn ang="0">
                    <a:pos x="158" y="3"/>
                  </a:cxn>
                  <a:cxn ang="0">
                    <a:pos x="173" y="0"/>
                  </a:cxn>
                  <a:cxn ang="0">
                    <a:pos x="106" y="1065"/>
                  </a:cxn>
                  <a:cxn ang="0">
                    <a:pos x="0" y="406"/>
                  </a:cxn>
                  <a:cxn ang="0">
                    <a:pos x="244" y="291"/>
                  </a:cxn>
                  <a:cxn ang="0">
                    <a:pos x="106" y="1065"/>
                  </a:cxn>
                </a:cxnLst>
                <a:rect l="0" t="0" r="r" b="b"/>
                <a:pathLst>
                  <a:path w="267" h="1065">
                    <a:moveTo>
                      <a:pt x="182" y="0"/>
                    </a:moveTo>
                    <a:lnTo>
                      <a:pt x="190" y="0"/>
                    </a:lnTo>
                    <a:lnTo>
                      <a:pt x="199" y="1"/>
                    </a:lnTo>
                    <a:lnTo>
                      <a:pt x="207" y="3"/>
                    </a:lnTo>
                    <a:lnTo>
                      <a:pt x="215" y="7"/>
                    </a:lnTo>
                    <a:lnTo>
                      <a:pt x="222" y="10"/>
                    </a:lnTo>
                    <a:lnTo>
                      <a:pt x="229" y="14"/>
                    </a:lnTo>
                    <a:lnTo>
                      <a:pt x="236" y="19"/>
                    </a:lnTo>
                    <a:lnTo>
                      <a:pt x="242" y="25"/>
                    </a:lnTo>
                    <a:lnTo>
                      <a:pt x="248" y="31"/>
                    </a:lnTo>
                    <a:lnTo>
                      <a:pt x="252" y="38"/>
                    </a:lnTo>
                    <a:lnTo>
                      <a:pt x="257" y="45"/>
                    </a:lnTo>
                    <a:lnTo>
                      <a:pt x="261" y="52"/>
                    </a:lnTo>
                    <a:lnTo>
                      <a:pt x="263" y="59"/>
                    </a:lnTo>
                    <a:lnTo>
                      <a:pt x="265" y="68"/>
                    </a:lnTo>
                    <a:lnTo>
                      <a:pt x="266" y="75"/>
                    </a:lnTo>
                    <a:lnTo>
                      <a:pt x="267" y="84"/>
                    </a:lnTo>
                    <a:lnTo>
                      <a:pt x="266" y="93"/>
                    </a:lnTo>
                    <a:lnTo>
                      <a:pt x="265" y="102"/>
                    </a:lnTo>
                    <a:lnTo>
                      <a:pt x="263" y="109"/>
                    </a:lnTo>
                    <a:lnTo>
                      <a:pt x="261" y="116"/>
                    </a:lnTo>
                    <a:lnTo>
                      <a:pt x="257" y="124"/>
                    </a:lnTo>
                    <a:lnTo>
                      <a:pt x="252" y="131"/>
                    </a:lnTo>
                    <a:lnTo>
                      <a:pt x="248" y="137"/>
                    </a:lnTo>
                    <a:lnTo>
                      <a:pt x="242" y="144"/>
                    </a:lnTo>
                    <a:lnTo>
                      <a:pt x="236" y="150"/>
                    </a:lnTo>
                    <a:lnTo>
                      <a:pt x="229" y="155"/>
                    </a:lnTo>
                    <a:lnTo>
                      <a:pt x="222" y="160"/>
                    </a:lnTo>
                    <a:lnTo>
                      <a:pt x="215" y="163"/>
                    </a:lnTo>
                    <a:lnTo>
                      <a:pt x="207" y="166"/>
                    </a:lnTo>
                    <a:lnTo>
                      <a:pt x="199" y="167"/>
                    </a:lnTo>
                    <a:lnTo>
                      <a:pt x="190" y="168"/>
                    </a:lnTo>
                    <a:lnTo>
                      <a:pt x="182" y="169"/>
                    </a:lnTo>
                    <a:lnTo>
                      <a:pt x="173" y="168"/>
                    </a:lnTo>
                    <a:lnTo>
                      <a:pt x="165" y="167"/>
                    </a:lnTo>
                    <a:lnTo>
                      <a:pt x="158" y="166"/>
                    </a:lnTo>
                    <a:lnTo>
                      <a:pt x="150" y="163"/>
                    </a:lnTo>
                    <a:lnTo>
                      <a:pt x="143" y="160"/>
                    </a:lnTo>
                    <a:lnTo>
                      <a:pt x="135" y="155"/>
                    </a:lnTo>
                    <a:lnTo>
                      <a:pt x="129" y="150"/>
                    </a:lnTo>
                    <a:lnTo>
                      <a:pt x="123" y="144"/>
                    </a:lnTo>
                    <a:lnTo>
                      <a:pt x="117" y="137"/>
                    </a:lnTo>
                    <a:lnTo>
                      <a:pt x="112" y="131"/>
                    </a:lnTo>
                    <a:lnTo>
                      <a:pt x="108" y="124"/>
                    </a:lnTo>
                    <a:lnTo>
                      <a:pt x="104" y="116"/>
                    </a:lnTo>
                    <a:lnTo>
                      <a:pt x="102" y="109"/>
                    </a:lnTo>
                    <a:lnTo>
                      <a:pt x="99" y="102"/>
                    </a:lnTo>
                    <a:lnTo>
                      <a:pt x="98" y="93"/>
                    </a:lnTo>
                    <a:lnTo>
                      <a:pt x="98" y="84"/>
                    </a:lnTo>
                    <a:lnTo>
                      <a:pt x="98" y="75"/>
                    </a:lnTo>
                    <a:lnTo>
                      <a:pt x="99" y="67"/>
                    </a:lnTo>
                    <a:lnTo>
                      <a:pt x="102" y="59"/>
                    </a:lnTo>
                    <a:lnTo>
                      <a:pt x="104" y="52"/>
                    </a:lnTo>
                    <a:lnTo>
                      <a:pt x="108" y="45"/>
                    </a:lnTo>
                    <a:lnTo>
                      <a:pt x="112" y="37"/>
                    </a:lnTo>
                    <a:lnTo>
                      <a:pt x="116" y="31"/>
                    </a:lnTo>
                    <a:lnTo>
                      <a:pt x="123" y="25"/>
                    </a:lnTo>
                    <a:lnTo>
                      <a:pt x="129" y="19"/>
                    </a:lnTo>
                    <a:lnTo>
                      <a:pt x="135" y="14"/>
                    </a:lnTo>
                    <a:lnTo>
                      <a:pt x="143" y="10"/>
                    </a:lnTo>
                    <a:lnTo>
                      <a:pt x="149" y="7"/>
                    </a:lnTo>
                    <a:lnTo>
                      <a:pt x="158" y="3"/>
                    </a:lnTo>
                    <a:lnTo>
                      <a:pt x="165" y="1"/>
                    </a:lnTo>
                    <a:lnTo>
                      <a:pt x="173" y="0"/>
                    </a:lnTo>
                    <a:lnTo>
                      <a:pt x="182" y="0"/>
                    </a:lnTo>
                    <a:close/>
                    <a:moveTo>
                      <a:pt x="106" y="1065"/>
                    </a:moveTo>
                    <a:lnTo>
                      <a:pt x="106" y="406"/>
                    </a:lnTo>
                    <a:lnTo>
                      <a:pt x="0" y="406"/>
                    </a:lnTo>
                    <a:lnTo>
                      <a:pt x="0" y="291"/>
                    </a:lnTo>
                    <a:lnTo>
                      <a:pt x="244" y="291"/>
                    </a:lnTo>
                    <a:lnTo>
                      <a:pt x="244" y="1065"/>
                    </a:lnTo>
                    <a:lnTo>
                      <a:pt x="106" y="10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8" name="Freeform 14"/>
              <p:cNvSpPr>
                <a:spLocks/>
              </p:cNvSpPr>
              <p:nvPr userDrawn="1"/>
            </p:nvSpPr>
            <p:spPr bwMode="gray">
              <a:xfrm>
                <a:off x="1279525" y="498475"/>
                <a:ext cx="182563" cy="139700"/>
              </a:xfrm>
              <a:custGeom>
                <a:avLst/>
                <a:gdLst/>
                <a:ahLst/>
                <a:cxnLst>
                  <a:cxn ang="0">
                    <a:pos x="894" y="275"/>
                  </a:cxn>
                  <a:cxn ang="0">
                    <a:pos x="885" y="217"/>
                  </a:cxn>
                  <a:cxn ang="0">
                    <a:pos x="865" y="173"/>
                  </a:cxn>
                  <a:cxn ang="0">
                    <a:pos x="833" y="140"/>
                  </a:cxn>
                  <a:cxn ang="0">
                    <a:pos x="791" y="121"/>
                  </a:cxn>
                  <a:cxn ang="0">
                    <a:pos x="737" y="115"/>
                  </a:cxn>
                  <a:cxn ang="0">
                    <a:pos x="701" y="119"/>
                  </a:cxn>
                  <a:cxn ang="0">
                    <a:pos x="666" y="131"/>
                  </a:cxn>
                  <a:cxn ang="0">
                    <a:pos x="635" y="153"/>
                  </a:cxn>
                  <a:cxn ang="0">
                    <a:pos x="608" y="178"/>
                  </a:cxn>
                  <a:cxn ang="0">
                    <a:pos x="590" y="205"/>
                  </a:cxn>
                  <a:cxn ang="0">
                    <a:pos x="448" y="788"/>
                  </a:cxn>
                  <a:cxn ang="0">
                    <a:pos x="445" y="211"/>
                  </a:cxn>
                  <a:cxn ang="0">
                    <a:pos x="431" y="176"/>
                  </a:cxn>
                  <a:cxn ang="0">
                    <a:pos x="405" y="147"/>
                  </a:cxn>
                  <a:cxn ang="0">
                    <a:pos x="369" y="127"/>
                  </a:cxn>
                  <a:cxn ang="0">
                    <a:pos x="326" y="117"/>
                  </a:cxn>
                  <a:cxn ang="0">
                    <a:pos x="281" y="115"/>
                  </a:cxn>
                  <a:cxn ang="0">
                    <a:pos x="250" y="122"/>
                  </a:cxn>
                  <a:cxn ang="0">
                    <a:pos x="216" y="139"/>
                  </a:cxn>
                  <a:cxn ang="0">
                    <a:pos x="183" y="162"/>
                  </a:cxn>
                  <a:cxn ang="0">
                    <a:pos x="157" y="188"/>
                  </a:cxn>
                  <a:cxn ang="0">
                    <a:pos x="139" y="216"/>
                  </a:cxn>
                  <a:cxn ang="0">
                    <a:pos x="0" y="14"/>
                  </a:cxn>
                  <a:cxn ang="0">
                    <a:pos x="146" y="90"/>
                  </a:cxn>
                  <a:cxn ang="0">
                    <a:pos x="178" y="58"/>
                  </a:cxn>
                  <a:cxn ang="0">
                    <a:pos x="213" y="32"/>
                  </a:cxn>
                  <a:cxn ang="0">
                    <a:pos x="251" y="14"/>
                  </a:cxn>
                  <a:cxn ang="0">
                    <a:pos x="291" y="3"/>
                  </a:cxn>
                  <a:cxn ang="0">
                    <a:pos x="334" y="0"/>
                  </a:cxn>
                  <a:cxn ang="0">
                    <a:pos x="393" y="3"/>
                  </a:cxn>
                  <a:cxn ang="0">
                    <a:pos x="445" y="14"/>
                  </a:cxn>
                  <a:cxn ang="0">
                    <a:pos x="489" y="32"/>
                  </a:cxn>
                  <a:cxn ang="0">
                    <a:pos x="527" y="58"/>
                  </a:cxn>
                  <a:cxn ang="0">
                    <a:pos x="558" y="90"/>
                  </a:cxn>
                  <a:cxn ang="0">
                    <a:pos x="581" y="82"/>
                  </a:cxn>
                  <a:cxn ang="0">
                    <a:pos x="610" y="53"/>
                  </a:cxn>
                  <a:cxn ang="0">
                    <a:pos x="653" y="29"/>
                  </a:cxn>
                  <a:cxn ang="0">
                    <a:pos x="700" y="11"/>
                  </a:cxn>
                  <a:cxn ang="0">
                    <a:pos x="749" y="2"/>
                  </a:cxn>
                  <a:cxn ang="0">
                    <a:pos x="796" y="0"/>
                  </a:cxn>
                  <a:cxn ang="0">
                    <a:pos x="838" y="4"/>
                  </a:cxn>
                  <a:cxn ang="0">
                    <a:pos x="876" y="13"/>
                  </a:cxn>
                  <a:cxn ang="0">
                    <a:pos x="910" y="27"/>
                  </a:cxn>
                  <a:cxn ang="0">
                    <a:pos x="941" y="46"/>
                  </a:cxn>
                  <a:cxn ang="0">
                    <a:pos x="967" y="70"/>
                  </a:cxn>
                  <a:cxn ang="0">
                    <a:pos x="989" y="99"/>
                  </a:cxn>
                  <a:cxn ang="0">
                    <a:pos x="1007" y="131"/>
                  </a:cxn>
                  <a:cxn ang="0">
                    <a:pos x="1020" y="168"/>
                  </a:cxn>
                  <a:cxn ang="0">
                    <a:pos x="1029" y="210"/>
                  </a:cxn>
                  <a:cxn ang="0">
                    <a:pos x="1033" y="255"/>
                  </a:cxn>
                  <a:cxn ang="0">
                    <a:pos x="894" y="788"/>
                  </a:cxn>
                </a:cxnLst>
                <a:rect l="0" t="0" r="r" b="b"/>
                <a:pathLst>
                  <a:path w="1033" h="788">
                    <a:moveTo>
                      <a:pt x="894" y="788"/>
                    </a:moveTo>
                    <a:lnTo>
                      <a:pt x="894" y="297"/>
                    </a:lnTo>
                    <a:lnTo>
                      <a:pt x="894" y="275"/>
                    </a:lnTo>
                    <a:lnTo>
                      <a:pt x="892" y="255"/>
                    </a:lnTo>
                    <a:lnTo>
                      <a:pt x="889" y="235"/>
                    </a:lnTo>
                    <a:lnTo>
                      <a:pt x="885" y="217"/>
                    </a:lnTo>
                    <a:lnTo>
                      <a:pt x="880" y="201"/>
                    </a:lnTo>
                    <a:lnTo>
                      <a:pt x="872" y="186"/>
                    </a:lnTo>
                    <a:lnTo>
                      <a:pt x="865" y="173"/>
                    </a:lnTo>
                    <a:lnTo>
                      <a:pt x="855" y="160"/>
                    </a:lnTo>
                    <a:lnTo>
                      <a:pt x="845" y="149"/>
                    </a:lnTo>
                    <a:lnTo>
                      <a:pt x="833" y="140"/>
                    </a:lnTo>
                    <a:lnTo>
                      <a:pt x="820" y="133"/>
                    </a:lnTo>
                    <a:lnTo>
                      <a:pt x="807" y="126"/>
                    </a:lnTo>
                    <a:lnTo>
                      <a:pt x="791" y="121"/>
                    </a:lnTo>
                    <a:lnTo>
                      <a:pt x="774" y="118"/>
                    </a:lnTo>
                    <a:lnTo>
                      <a:pt x="756" y="116"/>
                    </a:lnTo>
                    <a:lnTo>
                      <a:pt x="737" y="115"/>
                    </a:lnTo>
                    <a:lnTo>
                      <a:pt x="725" y="115"/>
                    </a:lnTo>
                    <a:lnTo>
                      <a:pt x="713" y="117"/>
                    </a:lnTo>
                    <a:lnTo>
                      <a:pt x="701" y="119"/>
                    </a:lnTo>
                    <a:lnTo>
                      <a:pt x="690" y="122"/>
                    </a:lnTo>
                    <a:lnTo>
                      <a:pt x="678" y="126"/>
                    </a:lnTo>
                    <a:lnTo>
                      <a:pt x="666" y="131"/>
                    </a:lnTo>
                    <a:lnTo>
                      <a:pt x="656" y="138"/>
                    </a:lnTo>
                    <a:lnTo>
                      <a:pt x="644" y="145"/>
                    </a:lnTo>
                    <a:lnTo>
                      <a:pt x="635" y="153"/>
                    </a:lnTo>
                    <a:lnTo>
                      <a:pt x="625" y="161"/>
                    </a:lnTo>
                    <a:lnTo>
                      <a:pt x="616" y="169"/>
                    </a:lnTo>
                    <a:lnTo>
                      <a:pt x="608" y="178"/>
                    </a:lnTo>
                    <a:lnTo>
                      <a:pt x="602" y="186"/>
                    </a:lnTo>
                    <a:lnTo>
                      <a:pt x="596" y="196"/>
                    </a:lnTo>
                    <a:lnTo>
                      <a:pt x="590" y="205"/>
                    </a:lnTo>
                    <a:lnTo>
                      <a:pt x="586" y="215"/>
                    </a:lnTo>
                    <a:lnTo>
                      <a:pt x="586" y="788"/>
                    </a:lnTo>
                    <a:lnTo>
                      <a:pt x="448" y="788"/>
                    </a:lnTo>
                    <a:lnTo>
                      <a:pt x="448" y="237"/>
                    </a:lnTo>
                    <a:lnTo>
                      <a:pt x="447" y="223"/>
                    </a:lnTo>
                    <a:lnTo>
                      <a:pt x="445" y="211"/>
                    </a:lnTo>
                    <a:lnTo>
                      <a:pt x="442" y="198"/>
                    </a:lnTo>
                    <a:lnTo>
                      <a:pt x="437" y="186"/>
                    </a:lnTo>
                    <a:lnTo>
                      <a:pt x="431" y="176"/>
                    </a:lnTo>
                    <a:lnTo>
                      <a:pt x="424" y="165"/>
                    </a:lnTo>
                    <a:lnTo>
                      <a:pt x="415" y="156"/>
                    </a:lnTo>
                    <a:lnTo>
                      <a:pt x="405" y="147"/>
                    </a:lnTo>
                    <a:lnTo>
                      <a:pt x="394" y="140"/>
                    </a:lnTo>
                    <a:lnTo>
                      <a:pt x="381" y="133"/>
                    </a:lnTo>
                    <a:lnTo>
                      <a:pt x="369" y="127"/>
                    </a:lnTo>
                    <a:lnTo>
                      <a:pt x="355" y="123"/>
                    </a:lnTo>
                    <a:lnTo>
                      <a:pt x="340" y="119"/>
                    </a:lnTo>
                    <a:lnTo>
                      <a:pt x="326" y="117"/>
                    </a:lnTo>
                    <a:lnTo>
                      <a:pt x="309" y="115"/>
                    </a:lnTo>
                    <a:lnTo>
                      <a:pt x="292" y="115"/>
                    </a:lnTo>
                    <a:lnTo>
                      <a:pt x="281" y="115"/>
                    </a:lnTo>
                    <a:lnTo>
                      <a:pt x="271" y="117"/>
                    </a:lnTo>
                    <a:lnTo>
                      <a:pt x="260" y="119"/>
                    </a:lnTo>
                    <a:lnTo>
                      <a:pt x="250" y="122"/>
                    </a:lnTo>
                    <a:lnTo>
                      <a:pt x="238" y="127"/>
                    </a:lnTo>
                    <a:lnTo>
                      <a:pt x="227" y="133"/>
                    </a:lnTo>
                    <a:lnTo>
                      <a:pt x="216" y="139"/>
                    </a:lnTo>
                    <a:lnTo>
                      <a:pt x="204" y="146"/>
                    </a:lnTo>
                    <a:lnTo>
                      <a:pt x="194" y="155"/>
                    </a:lnTo>
                    <a:lnTo>
                      <a:pt x="183" y="162"/>
                    </a:lnTo>
                    <a:lnTo>
                      <a:pt x="174" y="171"/>
                    </a:lnTo>
                    <a:lnTo>
                      <a:pt x="165" y="180"/>
                    </a:lnTo>
                    <a:lnTo>
                      <a:pt x="157" y="188"/>
                    </a:lnTo>
                    <a:lnTo>
                      <a:pt x="150" y="197"/>
                    </a:lnTo>
                    <a:lnTo>
                      <a:pt x="144" y="206"/>
                    </a:lnTo>
                    <a:lnTo>
                      <a:pt x="139" y="216"/>
                    </a:lnTo>
                    <a:lnTo>
                      <a:pt x="139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0" y="14"/>
                    </a:lnTo>
                    <a:lnTo>
                      <a:pt x="136" y="103"/>
                    </a:lnTo>
                    <a:lnTo>
                      <a:pt x="146" y="90"/>
                    </a:lnTo>
                    <a:lnTo>
                      <a:pt x="156" y="79"/>
                    </a:lnTo>
                    <a:lnTo>
                      <a:pt x="167" y="68"/>
                    </a:lnTo>
                    <a:lnTo>
                      <a:pt x="178" y="58"/>
                    </a:lnTo>
                    <a:lnTo>
                      <a:pt x="189" y="48"/>
                    </a:lnTo>
                    <a:lnTo>
                      <a:pt x="201" y="40"/>
                    </a:lnTo>
                    <a:lnTo>
                      <a:pt x="213" y="32"/>
                    </a:lnTo>
                    <a:lnTo>
                      <a:pt x="225" y="25"/>
                    </a:lnTo>
                    <a:lnTo>
                      <a:pt x="238" y="20"/>
                    </a:lnTo>
                    <a:lnTo>
                      <a:pt x="251" y="14"/>
                    </a:lnTo>
                    <a:lnTo>
                      <a:pt x="263" y="9"/>
                    </a:lnTo>
                    <a:lnTo>
                      <a:pt x="277" y="6"/>
                    </a:lnTo>
                    <a:lnTo>
                      <a:pt x="291" y="3"/>
                    </a:lnTo>
                    <a:lnTo>
                      <a:pt x="305" y="1"/>
                    </a:lnTo>
                    <a:lnTo>
                      <a:pt x="319" y="0"/>
                    </a:lnTo>
                    <a:lnTo>
                      <a:pt x="334" y="0"/>
                    </a:lnTo>
                    <a:lnTo>
                      <a:pt x="355" y="0"/>
                    </a:lnTo>
                    <a:lnTo>
                      <a:pt x="374" y="1"/>
                    </a:lnTo>
                    <a:lnTo>
                      <a:pt x="393" y="3"/>
                    </a:lnTo>
                    <a:lnTo>
                      <a:pt x="411" y="6"/>
                    </a:lnTo>
                    <a:lnTo>
                      <a:pt x="428" y="9"/>
                    </a:lnTo>
                    <a:lnTo>
                      <a:pt x="445" y="14"/>
                    </a:lnTo>
                    <a:lnTo>
                      <a:pt x="461" y="20"/>
                    </a:lnTo>
                    <a:lnTo>
                      <a:pt x="475" y="25"/>
                    </a:lnTo>
                    <a:lnTo>
                      <a:pt x="489" y="32"/>
                    </a:lnTo>
                    <a:lnTo>
                      <a:pt x="503" y="40"/>
                    </a:lnTo>
                    <a:lnTo>
                      <a:pt x="515" y="48"/>
                    </a:lnTo>
                    <a:lnTo>
                      <a:pt x="527" y="58"/>
                    </a:lnTo>
                    <a:lnTo>
                      <a:pt x="539" y="68"/>
                    </a:lnTo>
                    <a:lnTo>
                      <a:pt x="548" y="79"/>
                    </a:lnTo>
                    <a:lnTo>
                      <a:pt x="558" y="90"/>
                    </a:lnTo>
                    <a:lnTo>
                      <a:pt x="567" y="103"/>
                    </a:lnTo>
                    <a:lnTo>
                      <a:pt x="573" y="92"/>
                    </a:lnTo>
                    <a:lnTo>
                      <a:pt x="581" y="82"/>
                    </a:lnTo>
                    <a:lnTo>
                      <a:pt x="589" y="71"/>
                    </a:lnTo>
                    <a:lnTo>
                      <a:pt x="600" y="62"/>
                    </a:lnTo>
                    <a:lnTo>
                      <a:pt x="610" y="53"/>
                    </a:lnTo>
                    <a:lnTo>
                      <a:pt x="623" y="45"/>
                    </a:lnTo>
                    <a:lnTo>
                      <a:pt x="638" y="37"/>
                    </a:lnTo>
                    <a:lnTo>
                      <a:pt x="653" y="29"/>
                    </a:lnTo>
                    <a:lnTo>
                      <a:pt x="668" y="22"/>
                    </a:lnTo>
                    <a:lnTo>
                      <a:pt x="684" y="17"/>
                    </a:lnTo>
                    <a:lnTo>
                      <a:pt x="700" y="11"/>
                    </a:lnTo>
                    <a:lnTo>
                      <a:pt x="716" y="7"/>
                    </a:lnTo>
                    <a:lnTo>
                      <a:pt x="732" y="4"/>
                    </a:lnTo>
                    <a:lnTo>
                      <a:pt x="749" y="2"/>
                    </a:lnTo>
                    <a:lnTo>
                      <a:pt x="764" y="0"/>
                    </a:lnTo>
                    <a:lnTo>
                      <a:pt x="781" y="0"/>
                    </a:lnTo>
                    <a:lnTo>
                      <a:pt x="796" y="0"/>
                    </a:lnTo>
                    <a:lnTo>
                      <a:pt x="811" y="1"/>
                    </a:lnTo>
                    <a:lnTo>
                      <a:pt x="825" y="2"/>
                    </a:lnTo>
                    <a:lnTo>
                      <a:pt x="838" y="4"/>
                    </a:lnTo>
                    <a:lnTo>
                      <a:pt x="851" y="6"/>
                    </a:lnTo>
                    <a:lnTo>
                      <a:pt x="864" y="9"/>
                    </a:lnTo>
                    <a:lnTo>
                      <a:pt x="876" y="13"/>
                    </a:lnTo>
                    <a:lnTo>
                      <a:pt x="888" y="18"/>
                    </a:lnTo>
                    <a:lnTo>
                      <a:pt x="900" y="22"/>
                    </a:lnTo>
                    <a:lnTo>
                      <a:pt x="910" y="27"/>
                    </a:lnTo>
                    <a:lnTo>
                      <a:pt x="921" y="33"/>
                    </a:lnTo>
                    <a:lnTo>
                      <a:pt x="931" y="40"/>
                    </a:lnTo>
                    <a:lnTo>
                      <a:pt x="941" y="46"/>
                    </a:lnTo>
                    <a:lnTo>
                      <a:pt x="950" y="53"/>
                    </a:lnTo>
                    <a:lnTo>
                      <a:pt x="959" y="62"/>
                    </a:lnTo>
                    <a:lnTo>
                      <a:pt x="967" y="70"/>
                    </a:lnTo>
                    <a:lnTo>
                      <a:pt x="976" y="80"/>
                    </a:lnTo>
                    <a:lnTo>
                      <a:pt x="983" y="89"/>
                    </a:lnTo>
                    <a:lnTo>
                      <a:pt x="989" y="99"/>
                    </a:lnTo>
                    <a:lnTo>
                      <a:pt x="996" y="109"/>
                    </a:lnTo>
                    <a:lnTo>
                      <a:pt x="1002" y="121"/>
                    </a:lnTo>
                    <a:lnTo>
                      <a:pt x="1007" y="131"/>
                    </a:lnTo>
                    <a:lnTo>
                      <a:pt x="1012" y="144"/>
                    </a:lnTo>
                    <a:lnTo>
                      <a:pt x="1017" y="156"/>
                    </a:lnTo>
                    <a:lnTo>
                      <a:pt x="1020" y="168"/>
                    </a:lnTo>
                    <a:lnTo>
                      <a:pt x="1024" y="182"/>
                    </a:lnTo>
                    <a:lnTo>
                      <a:pt x="1026" y="196"/>
                    </a:lnTo>
                    <a:lnTo>
                      <a:pt x="1029" y="210"/>
                    </a:lnTo>
                    <a:lnTo>
                      <a:pt x="1030" y="224"/>
                    </a:lnTo>
                    <a:lnTo>
                      <a:pt x="1031" y="239"/>
                    </a:lnTo>
                    <a:lnTo>
                      <a:pt x="1033" y="255"/>
                    </a:lnTo>
                    <a:lnTo>
                      <a:pt x="1033" y="271"/>
                    </a:lnTo>
                    <a:lnTo>
                      <a:pt x="1033" y="788"/>
                    </a:lnTo>
                    <a:lnTo>
                      <a:pt x="894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9" name="Freeform 15"/>
              <p:cNvSpPr>
                <a:spLocks noEditPoints="1"/>
              </p:cNvSpPr>
              <p:nvPr userDrawn="1"/>
            </p:nvSpPr>
            <p:spPr bwMode="gray">
              <a:xfrm>
                <a:off x="148748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556" y="221"/>
                  </a:cxn>
                  <a:cxn ang="0">
                    <a:pos x="575" y="294"/>
                  </a:cxn>
                  <a:cxn ang="0">
                    <a:pos x="155" y="274"/>
                  </a:cxn>
                  <a:cxn ang="0">
                    <a:pos x="189" y="203"/>
                  </a:cxn>
                  <a:cxn ang="0">
                    <a:pos x="248" y="147"/>
                  </a:cxn>
                  <a:cxn ang="0">
                    <a:pos x="325" y="118"/>
                  </a:cxn>
                  <a:cxn ang="0">
                    <a:pos x="416" y="119"/>
                  </a:cxn>
                  <a:cxn ang="0">
                    <a:pos x="476" y="138"/>
                  </a:cxn>
                  <a:cxn ang="0">
                    <a:pos x="510" y="161"/>
                  </a:cxn>
                  <a:cxn ang="0">
                    <a:pos x="712" y="312"/>
                  </a:cxn>
                  <a:cxn ang="0">
                    <a:pos x="704" y="243"/>
                  </a:cxn>
                  <a:cxn ang="0">
                    <a:pos x="684" y="182"/>
                  </a:cxn>
                  <a:cxn ang="0">
                    <a:pos x="652" y="128"/>
                  </a:cxn>
                  <a:cxn ang="0">
                    <a:pos x="610" y="81"/>
                  </a:cxn>
                  <a:cxn ang="0">
                    <a:pos x="556" y="44"/>
                  </a:cxn>
                  <a:cxn ang="0">
                    <a:pos x="494" y="18"/>
                  </a:cxn>
                  <a:cxn ang="0">
                    <a:pos x="422" y="3"/>
                  </a:cxn>
                  <a:cxn ang="0">
                    <a:pos x="345" y="0"/>
                  </a:cxn>
                  <a:cxn ang="0">
                    <a:pos x="278" y="9"/>
                  </a:cxn>
                  <a:cxn ang="0">
                    <a:pos x="215" y="32"/>
                  </a:cxn>
                  <a:cxn ang="0">
                    <a:pos x="157" y="68"/>
                  </a:cxn>
                  <a:cxn ang="0">
                    <a:pos x="102" y="118"/>
                  </a:cxn>
                  <a:cxn ang="0">
                    <a:pos x="55" y="183"/>
                  </a:cxn>
                  <a:cxn ang="0">
                    <a:pos x="22" y="257"/>
                  </a:cxn>
                  <a:cxn ang="0">
                    <a:pos x="4" y="341"/>
                  </a:cxn>
                  <a:cxn ang="0">
                    <a:pos x="1" y="433"/>
                  </a:cxn>
                  <a:cxn ang="0">
                    <a:pos x="12" y="519"/>
                  </a:cxn>
                  <a:cxn ang="0">
                    <a:pos x="36" y="595"/>
                  </a:cxn>
                  <a:cxn ang="0">
                    <a:pos x="75" y="660"/>
                  </a:cxn>
                  <a:cxn ang="0">
                    <a:pos x="127" y="716"/>
                  </a:cxn>
                  <a:cxn ang="0">
                    <a:pos x="182" y="756"/>
                  </a:cxn>
                  <a:cxn ang="0">
                    <a:pos x="242" y="784"/>
                  </a:cxn>
                  <a:cxn ang="0">
                    <a:pos x="308" y="799"/>
                  </a:cxn>
                  <a:cxn ang="0">
                    <a:pos x="386" y="802"/>
                  </a:cxn>
                  <a:cxn ang="0">
                    <a:pos x="480" y="792"/>
                  </a:cxn>
                  <a:cxn ang="0">
                    <a:pos x="560" y="768"/>
                  </a:cxn>
                  <a:cxn ang="0">
                    <a:pos x="613" y="741"/>
                  </a:cxn>
                  <a:cxn ang="0">
                    <a:pos x="584" y="619"/>
                  </a:cxn>
                  <a:cxn ang="0">
                    <a:pos x="542" y="649"/>
                  </a:cxn>
                  <a:cxn ang="0">
                    <a:pos x="495" y="670"/>
                  </a:cxn>
                  <a:cxn ang="0">
                    <a:pos x="444" y="684"/>
                  </a:cxn>
                  <a:cxn ang="0">
                    <a:pos x="387" y="688"/>
                  </a:cxn>
                  <a:cxn ang="0">
                    <a:pos x="316" y="679"/>
                  </a:cxn>
                  <a:cxn ang="0">
                    <a:pos x="273" y="663"/>
                  </a:cxn>
                  <a:cxn ang="0">
                    <a:pos x="235" y="639"/>
                  </a:cxn>
                  <a:cxn ang="0">
                    <a:pos x="202" y="605"/>
                  </a:cxn>
                  <a:cxn ang="0">
                    <a:pos x="173" y="560"/>
                  </a:cxn>
                  <a:cxn ang="0">
                    <a:pos x="155" y="507"/>
                  </a:cxn>
                  <a:cxn ang="0">
                    <a:pos x="146" y="447"/>
                  </a:cxn>
                  <a:cxn ang="0">
                    <a:pos x="706" y="394"/>
                  </a:cxn>
                </a:cxnLst>
                <a:rect l="0" t="0" r="r" b="b"/>
                <a:pathLst>
                  <a:path w="712" h="803">
                    <a:moveTo>
                      <a:pt x="525" y="175"/>
                    </a:moveTo>
                    <a:lnTo>
                      <a:pt x="536" y="190"/>
                    </a:lnTo>
                    <a:lnTo>
                      <a:pt x="547" y="204"/>
                    </a:lnTo>
                    <a:lnTo>
                      <a:pt x="556" y="221"/>
                    </a:lnTo>
                    <a:lnTo>
                      <a:pt x="564" y="238"/>
                    </a:lnTo>
                    <a:lnTo>
                      <a:pt x="569" y="256"/>
                    </a:lnTo>
                    <a:lnTo>
                      <a:pt x="573" y="274"/>
                    </a:lnTo>
                    <a:lnTo>
                      <a:pt x="575" y="294"/>
                    </a:lnTo>
                    <a:lnTo>
                      <a:pt x="576" y="314"/>
                    </a:lnTo>
                    <a:lnTo>
                      <a:pt x="149" y="314"/>
                    </a:lnTo>
                    <a:lnTo>
                      <a:pt x="151" y="293"/>
                    </a:lnTo>
                    <a:lnTo>
                      <a:pt x="155" y="274"/>
                    </a:lnTo>
                    <a:lnTo>
                      <a:pt x="162" y="255"/>
                    </a:lnTo>
                    <a:lnTo>
                      <a:pt x="169" y="237"/>
                    </a:lnTo>
                    <a:lnTo>
                      <a:pt x="178" y="220"/>
                    </a:lnTo>
                    <a:lnTo>
                      <a:pt x="189" y="203"/>
                    </a:lnTo>
                    <a:lnTo>
                      <a:pt x="202" y="188"/>
                    </a:lnTo>
                    <a:lnTo>
                      <a:pt x="215" y="174"/>
                    </a:lnTo>
                    <a:lnTo>
                      <a:pt x="231" y="160"/>
                    </a:lnTo>
                    <a:lnTo>
                      <a:pt x="248" y="147"/>
                    </a:lnTo>
                    <a:lnTo>
                      <a:pt x="266" y="138"/>
                    </a:lnTo>
                    <a:lnTo>
                      <a:pt x="285" y="129"/>
                    </a:lnTo>
                    <a:lnTo>
                      <a:pt x="305" y="123"/>
                    </a:lnTo>
                    <a:lnTo>
                      <a:pt x="325" y="118"/>
                    </a:lnTo>
                    <a:lnTo>
                      <a:pt x="346" y="116"/>
                    </a:lnTo>
                    <a:lnTo>
                      <a:pt x="369" y="115"/>
                    </a:lnTo>
                    <a:lnTo>
                      <a:pt x="393" y="116"/>
                    </a:lnTo>
                    <a:lnTo>
                      <a:pt x="416" y="119"/>
                    </a:lnTo>
                    <a:lnTo>
                      <a:pt x="437" y="123"/>
                    </a:lnTo>
                    <a:lnTo>
                      <a:pt x="457" y="129"/>
                    </a:lnTo>
                    <a:lnTo>
                      <a:pt x="467" y="134"/>
                    </a:lnTo>
                    <a:lnTo>
                      <a:pt x="476" y="138"/>
                    </a:lnTo>
                    <a:lnTo>
                      <a:pt x="484" y="143"/>
                    </a:lnTo>
                    <a:lnTo>
                      <a:pt x="493" y="148"/>
                    </a:lnTo>
                    <a:lnTo>
                      <a:pt x="501" y="155"/>
                    </a:lnTo>
                    <a:lnTo>
                      <a:pt x="510" y="161"/>
                    </a:lnTo>
                    <a:lnTo>
                      <a:pt x="517" y="167"/>
                    </a:lnTo>
                    <a:lnTo>
                      <a:pt x="525" y="175"/>
                    </a:lnTo>
                    <a:close/>
                    <a:moveTo>
                      <a:pt x="712" y="330"/>
                    </a:moveTo>
                    <a:lnTo>
                      <a:pt x="712" y="312"/>
                    </a:lnTo>
                    <a:lnTo>
                      <a:pt x="711" y="294"/>
                    </a:lnTo>
                    <a:lnTo>
                      <a:pt x="709" y="277"/>
                    </a:lnTo>
                    <a:lnTo>
                      <a:pt x="707" y="259"/>
                    </a:lnTo>
                    <a:lnTo>
                      <a:pt x="704" y="243"/>
                    </a:lnTo>
                    <a:lnTo>
                      <a:pt x="700" y="227"/>
                    </a:lnTo>
                    <a:lnTo>
                      <a:pt x="696" y="212"/>
                    </a:lnTo>
                    <a:lnTo>
                      <a:pt x="690" y="197"/>
                    </a:lnTo>
                    <a:lnTo>
                      <a:pt x="684" y="182"/>
                    </a:lnTo>
                    <a:lnTo>
                      <a:pt x="677" y="167"/>
                    </a:lnTo>
                    <a:lnTo>
                      <a:pt x="669" y="154"/>
                    </a:lnTo>
                    <a:lnTo>
                      <a:pt x="662" y="141"/>
                    </a:lnTo>
                    <a:lnTo>
                      <a:pt x="652" y="128"/>
                    </a:lnTo>
                    <a:lnTo>
                      <a:pt x="643" y="116"/>
                    </a:lnTo>
                    <a:lnTo>
                      <a:pt x="632" y="104"/>
                    </a:lnTo>
                    <a:lnTo>
                      <a:pt x="622" y="92"/>
                    </a:lnTo>
                    <a:lnTo>
                      <a:pt x="610" y="81"/>
                    </a:lnTo>
                    <a:lnTo>
                      <a:pt x="597" y="70"/>
                    </a:lnTo>
                    <a:lnTo>
                      <a:pt x="584" y="61"/>
                    </a:lnTo>
                    <a:lnTo>
                      <a:pt x="570" y="51"/>
                    </a:lnTo>
                    <a:lnTo>
                      <a:pt x="556" y="44"/>
                    </a:lnTo>
                    <a:lnTo>
                      <a:pt x="541" y="36"/>
                    </a:lnTo>
                    <a:lnTo>
                      <a:pt x="526" y="29"/>
                    </a:lnTo>
                    <a:lnTo>
                      <a:pt x="510" y="23"/>
                    </a:lnTo>
                    <a:lnTo>
                      <a:pt x="494" y="18"/>
                    </a:lnTo>
                    <a:lnTo>
                      <a:pt x="476" y="12"/>
                    </a:lnTo>
                    <a:lnTo>
                      <a:pt x="459" y="8"/>
                    </a:lnTo>
                    <a:lnTo>
                      <a:pt x="441" y="5"/>
                    </a:lnTo>
                    <a:lnTo>
                      <a:pt x="422" y="3"/>
                    </a:lnTo>
                    <a:lnTo>
                      <a:pt x="403" y="1"/>
                    </a:lnTo>
                    <a:lnTo>
                      <a:pt x="383" y="0"/>
                    </a:lnTo>
                    <a:lnTo>
                      <a:pt x="363" y="0"/>
                    </a:lnTo>
                    <a:lnTo>
                      <a:pt x="345" y="0"/>
                    </a:lnTo>
                    <a:lnTo>
                      <a:pt x="328" y="1"/>
                    </a:lnTo>
                    <a:lnTo>
                      <a:pt x="310" y="3"/>
                    </a:lnTo>
                    <a:lnTo>
                      <a:pt x="295" y="6"/>
                    </a:lnTo>
                    <a:lnTo>
                      <a:pt x="278" y="9"/>
                    </a:lnTo>
                    <a:lnTo>
                      <a:pt x="262" y="14"/>
                    </a:lnTo>
                    <a:lnTo>
                      <a:pt x="246" y="20"/>
                    </a:lnTo>
                    <a:lnTo>
                      <a:pt x="230" y="25"/>
                    </a:lnTo>
                    <a:lnTo>
                      <a:pt x="215" y="32"/>
                    </a:lnTo>
                    <a:lnTo>
                      <a:pt x="200" y="40"/>
                    </a:lnTo>
                    <a:lnTo>
                      <a:pt x="185" y="48"/>
                    </a:lnTo>
                    <a:lnTo>
                      <a:pt x="171" y="58"/>
                    </a:lnTo>
                    <a:lnTo>
                      <a:pt x="157" y="68"/>
                    </a:lnTo>
                    <a:lnTo>
                      <a:pt x="144" y="79"/>
                    </a:lnTo>
                    <a:lnTo>
                      <a:pt x="130" y="90"/>
                    </a:lnTo>
                    <a:lnTo>
                      <a:pt x="116" y="103"/>
                    </a:lnTo>
                    <a:lnTo>
                      <a:pt x="102" y="118"/>
                    </a:lnTo>
                    <a:lnTo>
                      <a:pt x="90" y="133"/>
                    </a:lnTo>
                    <a:lnTo>
                      <a:pt x="77" y="149"/>
                    </a:lnTo>
                    <a:lnTo>
                      <a:pt x="66" y="165"/>
                    </a:lnTo>
                    <a:lnTo>
                      <a:pt x="55" y="183"/>
                    </a:lnTo>
                    <a:lnTo>
                      <a:pt x="45" y="200"/>
                    </a:lnTo>
                    <a:lnTo>
                      <a:pt x="37" y="219"/>
                    </a:lnTo>
                    <a:lnTo>
                      <a:pt x="30" y="238"/>
                    </a:lnTo>
                    <a:lnTo>
                      <a:pt x="22" y="257"/>
                    </a:lnTo>
                    <a:lnTo>
                      <a:pt x="17" y="277"/>
                    </a:lnTo>
                    <a:lnTo>
                      <a:pt x="12" y="298"/>
                    </a:lnTo>
                    <a:lnTo>
                      <a:pt x="7" y="319"/>
                    </a:lnTo>
                    <a:lnTo>
                      <a:pt x="4" y="341"/>
                    </a:lnTo>
                    <a:lnTo>
                      <a:pt x="2" y="364"/>
                    </a:lnTo>
                    <a:lnTo>
                      <a:pt x="1" y="387"/>
                    </a:lnTo>
                    <a:lnTo>
                      <a:pt x="0" y="410"/>
                    </a:lnTo>
                    <a:lnTo>
                      <a:pt x="1" y="433"/>
                    </a:lnTo>
                    <a:lnTo>
                      <a:pt x="2" y="455"/>
                    </a:lnTo>
                    <a:lnTo>
                      <a:pt x="4" y="476"/>
                    </a:lnTo>
                    <a:lnTo>
                      <a:pt x="7" y="498"/>
                    </a:lnTo>
                    <a:lnTo>
                      <a:pt x="12" y="519"/>
                    </a:lnTo>
                    <a:lnTo>
                      <a:pt x="16" y="539"/>
                    </a:lnTo>
                    <a:lnTo>
                      <a:pt x="22" y="558"/>
                    </a:lnTo>
                    <a:lnTo>
                      <a:pt x="29" y="576"/>
                    </a:lnTo>
                    <a:lnTo>
                      <a:pt x="36" y="595"/>
                    </a:lnTo>
                    <a:lnTo>
                      <a:pt x="44" y="611"/>
                    </a:lnTo>
                    <a:lnTo>
                      <a:pt x="54" y="628"/>
                    </a:lnTo>
                    <a:lnTo>
                      <a:pt x="64" y="645"/>
                    </a:lnTo>
                    <a:lnTo>
                      <a:pt x="75" y="660"/>
                    </a:lnTo>
                    <a:lnTo>
                      <a:pt x="88" y="676"/>
                    </a:lnTo>
                    <a:lnTo>
                      <a:pt x="100" y="691"/>
                    </a:lnTo>
                    <a:lnTo>
                      <a:pt x="114" y="704"/>
                    </a:lnTo>
                    <a:lnTo>
                      <a:pt x="127" y="716"/>
                    </a:lnTo>
                    <a:lnTo>
                      <a:pt x="139" y="727"/>
                    </a:lnTo>
                    <a:lnTo>
                      <a:pt x="153" y="738"/>
                    </a:lnTo>
                    <a:lnTo>
                      <a:pt x="167" y="747"/>
                    </a:lnTo>
                    <a:lnTo>
                      <a:pt x="182" y="756"/>
                    </a:lnTo>
                    <a:lnTo>
                      <a:pt x="196" y="764"/>
                    </a:lnTo>
                    <a:lnTo>
                      <a:pt x="211" y="772"/>
                    </a:lnTo>
                    <a:lnTo>
                      <a:pt x="226" y="778"/>
                    </a:lnTo>
                    <a:lnTo>
                      <a:pt x="242" y="784"/>
                    </a:lnTo>
                    <a:lnTo>
                      <a:pt x="258" y="790"/>
                    </a:lnTo>
                    <a:lnTo>
                      <a:pt x="274" y="794"/>
                    </a:lnTo>
                    <a:lnTo>
                      <a:pt x="291" y="797"/>
                    </a:lnTo>
                    <a:lnTo>
                      <a:pt x="308" y="799"/>
                    </a:lnTo>
                    <a:lnTo>
                      <a:pt x="325" y="801"/>
                    </a:lnTo>
                    <a:lnTo>
                      <a:pt x="343" y="802"/>
                    </a:lnTo>
                    <a:lnTo>
                      <a:pt x="361" y="803"/>
                    </a:lnTo>
                    <a:lnTo>
                      <a:pt x="386" y="802"/>
                    </a:lnTo>
                    <a:lnTo>
                      <a:pt x="411" y="801"/>
                    </a:lnTo>
                    <a:lnTo>
                      <a:pt x="434" y="799"/>
                    </a:lnTo>
                    <a:lnTo>
                      <a:pt x="457" y="796"/>
                    </a:lnTo>
                    <a:lnTo>
                      <a:pt x="480" y="792"/>
                    </a:lnTo>
                    <a:lnTo>
                      <a:pt x="502" y="787"/>
                    </a:lnTo>
                    <a:lnTo>
                      <a:pt x="524" y="780"/>
                    </a:lnTo>
                    <a:lnTo>
                      <a:pt x="545" y="773"/>
                    </a:lnTo>
                    <a:lnTo>
                      <a:pt x="560" y="768"/>
                    </a:lnTo>
                    <a:lnTo>
                      <a:pt x="575" y="761"/>
                    </a:lnTo>
                    <a:lnTo>
                      <a:pt x="589" y="755"/>
                    </a:lnTo>
                    <a:lnTo>
                      <a:pt x="602" y="749"/>
                    </a:lnTo>
                    <a:lnTo>
                      <a:pt x="613" y="741"/>
                    </a:lnTo>
                    <a:lnTo>
                      <a:pt x="624" y="734"/>
                    </a:lnTo>
                    <a:lnTo>
                      <a:pt x="633" y="726"/>
                    </a:lnTo>
                    <a:lnTo>
                      <a:pt x="642" y="719"/>
                    </a:lnTo>
                    <a:lnTo>
                      <a:pt x="584" y="619"/>
                    </a:lnTo>
                    <a:lnTo>
                      <a:pt x="574" y="627"/>
                    </a:lnTo>
                    <a:lnTo>
                      <a:pt x="564" y="636"/>
                    </a:lnTo>
                    <a:lnTo>
                      <a:pt x="553" y="642"/>
                    </a:lnTo>
                    <a:lnTo>
                      <a:pt x="542" y="649"/>
                    </a:lnTo>
                    <a:lnTo>
                      <a:pt x="531" y="656"/>
                    </a:lnTo>
                    <a:lnTo>
                      <a:pt x="519" y="661"/>
                    </a:lnTo>
                    <a:lnTo>
                      <a:pt x="508" y="666"/>
                    </a:lnTo>
                    <a:lnTo>
                      <a:pt x="495" y="670"/>
                    </a:lnTo>
                    <a:lnTo>
                      <a:pt x="483" y="675"/>
                    </a:lnTo>
                    <a:lnTo>
                      <a:pt x="471" y="678"/>
                    </a:lnTo>
                    <a:lnTo>
                      <a:pt x="457" y="681"/>
                    </a:lnTo>
                    <a:lnTo>
                      <a:pt x="444" y="684"/>
                    </a:lnTo>
                    <a:lnTo>
                      <a:pt x="431" y="685"/>
                    </a:lnTo>
                    <a:lnTo>
                      <a:pt x="416" y="687"/>
                    </a:lnTo>
                    <a:lnTo>
                      <a:pt x="402" y="687"/>
                    </a:lnTo>
                    <a:lnTo>
                      <a:pt x="387" y="688"/>
                    </a:lnTo>
                    <a:lnTo>
                      <a:pt x="362" y="687"/>
                    </a:lnTo>
                    <a:lnTo>
                      <a:pt x="339" y="684"/>
                    </a:lnTo>
                    <a:lnTo>
                      <a:pt x="327" y="682"/>
                    </a:lnTo>
                    <a:lnTo>
                      <a:pt x="316" y="679"/>
                    </a:lnTo>
                    <a:lnTo>
                      <a:pt x="304" y="676"/>
                    </a:lnTo>
                    <a:lnTo>
                      <a:pt x="293" y="672"/>
                    </a:lnTo>
                    <a:lnTo>
                      <a:pt x="283" y="667"/>
                    </a:lnTo>
                    <a:lnTo>
                      <a:pt x="273" y="663"/>
                    </a:lnTo>
                    <a:lnTo>
                      <a:pt x="264" y="658"/>
                    </a:lnTo>
                    <a:lnTo>
                      <a:pt x="254" y="653"/>
                    </a:lnTo>
                    <a:lnTo>
                      <a:pt x="245" y="646"/>
                    </a:lnTo>
                    <a:lnTo>
                      <a:pt x="235" y="639"/>
                    </a:lnTo>
                    <a:lnTo>
                      <a:pt x="227" y="631"/>
                    </a:lnTo>
                    <a:lnTo>
                      <a:pt x="219" y="624"/>
                    </a:lnTo>
                    <a:lnTo>
                      <a:pt x="210" y="615"/>
                    </a:lnTo>
                    <a:lnTo>
                      <a:pt x="202" y="605"/>
                    </a:lnTo>
                    <a:lnTo>
                      <a:pt x="193" y="595"/>
                    </a:lnTo>
                    <a:lnTo>
                      <a:pt x="186" y="583"/>
                    </a:lnTo>
                    <a:lnTo>
                      <a:pt x="179" y="572"/>
                    </a:lnTo>
                    <a:lnTo>
                      <a:pt x="173" y="560"/>
                    </a:lnTo>
                    <a:lnTo>
                      <a:pt x="168" y="548"/>
                    </a:lnTo>
                    <a:lnTo>
                      <a:pt x="163" y="534"/>
                    </a:lnTo>
                    <a:lnTo>
                      <a:pt x="158" y="522"/>
                    </a:lnTo>
                    <a:lnTo>
                      <a:pt x="155" y="507"/>
                    </a:lnTo>
                    <a:lnTo>
                      <a:pt x="152" y="493"/>
                    </a:lnTo>
                    <a:lnTo>
                      <a:pt x="149" y="479"/>
                    </a:lnTo>
                    <a:lnTo>
                      <a:pt x="147" y="463"/>
                    </a:lnTo>
                    <a:lnTo>
                      <a:pt x="146" y="447"/>
                    </a:lnTo>
                    <a:lnTo>
                      <a:pt x="145" y="431"/>
                    </a:lnTo>
                    <a:lnTo>
                      <a:pt x="145" y="414"/>
                    </a:lnTo>
                    <a:lnTo>
                      <a:pt x="702" y="414"/>
                    </a:lnTo>
                    <a:lnTo>
                      <a:pt x="706" y="394"/>
                    </a:lnTo>
                    <a:lnTo>
                      <a:pt x="710" y="374"/>
                    </a:lnTo>
                    <a:lnTo>
                      <a:pt x="711" y="352"/>
                    </a:lnTo>
                    <a:lnTo>
                      <a:pt x="712" y="33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0" name="Freeform 16"/>
              <p:cNvSpPr>
                <a:spLocks/>
              </p:cNvSpPr>
              <p:nvPr userDrawn="1"/>
            </p:nvSpPr>
            <p:spPr bwMode="gray">
              <a:xfrm>
                <a:off x="1638300" y="498475"/>
                <a:ext cx="107950" cy="139700"/>
              </a:xfrm>
              <a:custGeom>
                <a:avLst/>
                <a:gdLst/>
                <a:ahLst/>
                <a:cxnLst>
                  <a:cxn ang="0">
                    <a:pos x="476" y="337"/>
                  </a:cxn>
                  <a:cxn ang="0">
                    <a:pos x="473" y="280"/>
                  </a:cxn>
                  <a:cxn ang="0">
                    <a:pos x="467" y="232"/>
                  </a:cxn>
                  <a:cxn ang="0">
                    <a:pos x="455" y="194"/>
                  </a:cxn>
                  <a:cxn ang="0">
                    <a:pos x="438" y="164"/>
                  </a:cxn>
                  <a:cxn ang="0">
                    <a:pos x="429" y="153"/>
                  </a:cxn>
                  <a:cxn ang="0">
                    <a:pos x="417" y="142"/>
                  </a:cxn>
                  <a:cxn ang="0">
                    <a:pos x="388" y="127"/>
                  </a:cxn>
                  <a:cxn ang="0">
                    <a:pos x="355" y="118"/>
                  </a:cxn>
                  <a:cxn ang="0">
                    <a:pos x="315" y="115"/>
                  </a:cxn>
                  <a:cxn ang="0">
                    <a:pos x="290" y="117"/>
                  </a:cxn>
                  <a:cxn ang="0">
                    <a:pos x="266" y="122"/>
                  </a:cxn>
                  <a:cxn ang="0">
                    <a:pos x="242" y="130"/>
                  </a:cxn>
                  <a:cxn ang="0">
                    <a:pos x="216" y="143"/>
                  </a:cxn>
                  <a:cxn ang="0">
                    <a:pos x="192" y="158"/>
                  </a:cxn>
                  <a:cxn ang="0">
                    <a:pos x="171" y="174"/>
                  </a:cxn>
                  <a:cxn ang="0">
                    <a:pos x="153" y="193"/>
                  </a:cxn>
                  <a:cxn ang="0">
                    <a:pos x="138" y="212"/>
                  </a:cxn>
                  <a:cxn ang="0">
                    <a:pos x="0" y="788"/>
                  </a:cxn>
                  <a:cxn ang="0">
                    <a:pos x="94" y="14"/>
                  </a:cxn>
                  <a:cxn ang="0">
                    <a:pos x="146" y="101"/>
                  </a:cxn>
                  <a:cxn ang="0">
                    <a:pos x="166" y="76"/>
                  </a:cxn>
                  <a:cxn ang="0">
                    <a:pos x="188" y="53"/>
                  </a:cxn>
                  <a:cxn ang="0">
                    <a:pos x="213" y="36"/>
                  </a:cxn>
                  <a:cxn ang="0">
                    <a:pos x="241" y="22"/>
                  </a:cxn>
                  <a:cxn ang="0">
                    <a:pos x="271" y="10"/>
                  </a:cxn>
                  <a:cxn ang="0">
                    <a:pos x="304" y="4"/>
                  </a:cxn>
                  <a:cxn ang="0">
                    <a:pos x="340" y="0"/>
                  </a:cxn>
                  <a:cxn ang="0">
                    <a:pos x="375" y="0"/>
                  </a:cxn>
                  <a:cxn ang="0">
                    <a:pos x="404" y="2"/>
                  </a:cxn>
                  <a:cxn ang="0">
                    <a:pos x="433" y="7"/>
                  </a:cxn>
                  <a:cxn ang="0">
                    <a:pos x="458" y="14"/>
                  </a:cxn>
                  <a:cxn ang="0">
                    <a:pos x="482" y="24"/>
                  </a:cxn>
                  <a:cxn ang="0">
                    <a:pos x="505" y="36"/>
                  </a:cxn>
                  <a:cxn ang="0">
                    <a:pos x="525" y="50"/>
                  </a:cxn>
                  <a:cxn ang="0">
                    <a:pos x="541" y="67"/>
                  </a:cxn>
                  <a:cxn ang="0">
                    <a:pos x="558" y="87"/>
                  </a:cxn>
                  <a:cxn ang="0">
                    <a:pos x="572" y="108"/>
                  </a:cxn>
                  <a:cxn ang="0">
                    <a:pos x="584" y="133"/>
                  </a:cxn>
                  <a:cxn ang="0">
                    <a:pos x="593" y="159"/>
                  </a:cxn>
                  <a:cxn ang="0">
                    <a:pos x="602" y="188"/>
                  </a:cxn>
                  <a:cxn ang="0">
                    <a:pos x="608" y="220"/>
                  </a:cxn>
                  <a:cxn ang="0">
                    <a:pos x="613" y="272"/>
                  </a:cxn>
                  <a:cxn ang="0">
                    <a:pos x="614" y="788"/>
                  </a:cxn>
                </a:cxnLst>
                <a:rect l="0" t="0" r="r" b="b"/>
                <a:pathLst>
                  <a:path w="614" h="788">
                    <a:moveTo>
                      <a:pt x="476" y="788"/>
                    </a:moveTo>
                    <a:lnTo>
                      <a:pt x="476" y="337"/>
                    </a:lnTo>
                    <a:lnTo>
                      <a:pt x="475" y="308"/>
                    </a:lnTo>
                    <a:lnTo>
                      <a:pt x="473" y="280"/>
                    </a:lnTo>
                    <a:lnTo>
                      <a:pt x="471" y="255"/>
                    </a:lnTo>
                    <a:lnTo>
                      <a:pt x="467" y="232"/>
                    </a:lnTo>
                    <a:lnTo>
                      <a:pt x="461" y="212"/>
                    </a:lnTo>
                    <a:lnTo>
                      <a:pt x="455" y="194"/>
                    </a:lnTo>
                    <a:lnTo>
                      <a:pt x="448" y="178"/>
                    </a:lnTo>
                    <a:lnTo>
                      <a:pt x="438" y="164"/>
                    </a:lnTo>
                    <a:lnTo>
                      <a:pt x="434" y="158"/>
                    </a:lnTo>
                    <a:lnTo>
                      <a:pt x="429" y="153"/>
                    </a:lnTo>
                    <a:lnTo>
                      <a:pt x="423" y="147"/>
                    </a:lnTo>
                    <a:lnTo>
                      <a:pt x="417" y="142"/>
                    </a:lnTo>
                    <a:lnTo>
                      <a:pt x="403" y="134"/>
                    </a:lnTo>
                    <a:lnTo>
                      <a:pt x="388" y="127"/>
                    </a:lnTo>
                    <a:lnTo>
                      <a:pt x="373" y="122"/>
                    </a:lnTo>
                    <a:lnTo>
                      <a:pt x="355" y="118"/>
                    </a:lnTo>
                    <a:lnTo>
                      <a:pt x="336" y="116"/>
                    </a:lnTo>
                    <a:lnTo>
                      <a:pt x="315" y="115"/>
                    </a:lnTo>
                    <a:lnTo>
                      <a:pt x="303" y="115"/>
                    </a:lnTo>
                    <a:lnTo>
                      <a:pt x="290" y="117"/>
                    </a:lnTo>
                    <a:lnTo>
                      <a:pt x="279" y="119"/>
                    </a:lnTo>
                    <a:lnTo>
                      <a:pt x="266" y="122"/>
                    </a:lnTo>
                    <a:lnTo>
                      <a:pt x="254" y="125"/>
                    </a:lnTo>
                    <a:lnTo>
                      <a:pt x="242" y="130"/>
                    </a:lnTo>
                    <a:lnTo>
                      <a:pt x="229" y="136"/>
                    </a:lnTo>
                    <a:lnTo>
                      <a:pt x="216" y="143"/>
                    </a:lnTo>
                    <a:lnTo>
                      <a:pt x="204" y="150"/>
                    </a:lnTo>
                    <a:lnTo>
                      <a:pt x="192" y="158"/>
                    </a:lnTo>
                    <a:lnTo>
                      <a:pt x="182" y="165"/>
                    </a:lnTo>
                    <a:lnTo>
                      <a:pt x="171" y="174"/>
                    </a:lnTo>
                    <a:lnTo>
                      <a:pt x="162" y="183"/>
                    </a:lnTo>
                    <a:lnTo>
                      <a:pt x="153" y="193"/>
                    </a:lnTo>
                    <a:lnTo>
                      <a:pt x="146" y="202"/>
                    </a:lnTo>
                    <a:lnTo>
                      <a:pt x="138" y="212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4" y="14"/>
                    </a:lnTo>
                    <a:lnTo>
                      <a:pt x="137" y="115"/>
                    </a:lnTo>
                    <a:lnTo>
                      <a:pt x="146" y="101"/>
                    </a:lnTo>
                    <a:lnTo>
                      <a:pt x="155" y="87"/>
                    </a:lnTo>
                    <a:lnTo>
                      <a:pt x="166" y="76"/>
                    </a:lnTo>
                    <a:lnTo>
                      <a:pt x="176" y="64"/>
                    </a:lnTo>
                    <a:lnTo>
                      <a:pt x="188" y="53"/>
                    </a:lnTo>
                    <a:lnTo>
                      <a:pt x="201" y="44"/>
                    </a:lnTo>
                    <a:lnTo>
                      <a:pt x="213" y="36"/>
                    </a:lnTo>
                    <a:lnTo>
                      <a:pt x="227" y="28"/>
                    </a:lnTo>
                    <a:lnTo>
                      <a:pt x="241" y="22"/>
                    </a:lnTo>
                    <a:lnTo>
                      <a:pt x="255" y="15"/>
                    </a:lnTo>
                    <a:lnTo>
                      <a:pt x="271" y="10"/>
                    </a:lnTo>
                    <a:lnTo>
                      <a:pt x="287" y="7"/>
                    </a:lnTo>
                    <a:lnTo>
                      <a:pt x="304" y="4"/>
                    </a:lnTo>
                    <a:lnTo>
                      <a:pt x="322" y="1"/>
                    </a:lnTo>
                    <a:lnTo>
                      <a:pt x="340" y="0"/>
                    </a:lnTo>
                    <a:lnTo>
                      <a:pt x="359" y="0"/>
                    </a:lnTo>
                    <a:lnTo>
                      <a:pt x="375" y="0"/>
                    </a:lnTo>
                    <a:lnTo>
                      <a:pt x="391" y="1"/>
                    </a:lnTo>
                    <a:lnTo>
                      <a:pt x="404" y="2"/>
                    </a:lnTo>
                    <a:lnTo>
                      <a:pt x="419" y="4"/>
                    </a:lnTo>
                    <a:lnTo>
                      <a:pt x="433" y="7"/>
                    </a:lnTo>
                    <a:lnTo>
                      <a:pt x="445" y="10"/>
                    </a:lnTo>
                    <a:lnTo>
                      <a:pt x="458" y="14"/>
                    </a:lnTo>
                    <a:lnTo>
                      <a:pt x="471" y="19"/>
                    </a:lnTo>
                    <a:lnTo>
                      <a:pt x="482" y="24"/>
                    </a:lnTo>
                    <a:lnTo>
                      <a:pt x="494" y="29"/>
                    </a:lnTo>
                    <a:lnTo>
                      <a:pt x="505" y="36"/>
                    </a:lnTo>
                    <a:lnTo>
                      <a:pt x="514" y="43"/>
                    </a:lnTo>
                    <a:lnTo>
                      <a:pt x="525" y="50"/>
                    </a:lnTo>
                    <a:lnTo>
                      <a:pt x="533" y="59"/>
                    </a:lnTo>
                    <a:lnTo>
                      <a:pt x="541" y="67"/>
                    </a:lnTo>
                    <a:lnTo>
                      <a:pt x="550" y="77"/>
                    </a:lnTo>
                    <a:lnTo>
                      <a:pt x="558" y="87"/>
                    </a:lnTo>
                    <a:lnTo>
                      <a:pt x="565" y="98"/>
                    </a:lnTo>
                    <a:lnTo>
                      <a:pt x="572" y="108"/>
                    </a:lnTo>
                    <a:lnTo>
                      <a:pt x="578" y="120"/>
                    </a:lnTo>
                    <a:lnTo>
                      <a:pt x="584" y="133"/>
                    </a:lnTo>
                    <a:lnTo>
                      <a:pt x="589" y="145"/>
                    </a:lnTo>
                    <a:lnTo>
                      <a:pt x="593" y="159"/>
                    </a:lnTo>
                    <a:lnTo>
                      <a:pt x="598" y="174"/>
                    </a:lnTo>
                    <a:lnTo>
                      <a:pt x="602" y="188"/>
                    </a:lnTo>
                    <a:lnTo>
                      <a:pt x="605" y="203"/>
                    </a:lnTo>
                    <a:lnTo>
                      <a:pt x="608" y="220"/>
                    </a:lnTo>
                    <a:lnTo>
                      <a:pt x="610" y="236"/>
                    </a:lnTo>
                    <a:lnTo>
                      <a:pt x="613" y="272"/>
                    </a:lnTo>
                    <a:lnTo>
                      <a:pt x="614" y="309"/>
                    </a:lnTo>
                    <a:lnTo>
                      <a:pt x="614" y="788"/>
                    </a:lnTo>
                    <a:lnTo>
                      <a:pt x="476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1" name="Freeform 17"/>
              <p:cNvSpPr>
                <a:spLocks/>
              </p:cNvSpPr>
              <p:nvPr userDrawn="1"/>
            </p:nvSpPr>
            <p:spPr bwMode="gray">
              <a:xfrm>
                <a:off x="177323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1" y="214"/>
                  </a:cxn>
                  <a:cxn ang="0">
                    <a:pos x="228" y="0"/>
                  </a:cxn>
                  <a:cxn ang="0">
                    <a:pos x="441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3" y="773"/>
                  </a:cxn>
                  <a:cxn ang="0">
                    <a:pos x="242" y="808"/>
                  </a:cxn>
                  <a:cxn ang="0">
                    <a:pos x="253" y="836"/>
                  </a:cxn>
                  <a:cxn ang="0">
                    <a:pos x="270" y="857"/>
                  </a:cxn>
                  <a:cxn ang="0">
                    <a:pos x="293" y="872"/>
                  </a:cxn>
                  <a:cxn ang="0">
                    <a:pos x="319" y="882"/>
                  </a:cxn>
                  <a:cxn ang="0">
                    <a:pos x="351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4" y="991"/>
                  </a:cxn>
                  <a:cxn ang="0">
                    <a:pos x="408" y="998"/>
                  </a:cxn>
                  <a:cxn ang="0">
                    <a:pos x="360" y="1001"/>
                  </a:cxn>
                  <a:cxn ang="0">
                    <a:pos x="309" y="1003"/>
                  </a:cxn>
                  <a:cxn ang="0">
                    <a:pos x="287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5" y="987"/>
                  </a:cxn>
                  <a:cxn ang="0">
                    <a:pos x="206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4" y="935"/>
                  </a:cxn>
                  <a:cxn ang="0">
                    <a:pos x="140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7" y="858"/>
                  </a:cxn>
                  <a:cxn ang="0">
                    <a:pos x="99" y="836"/>
                  </a:cxn>
                  <a:cxn ang="0">
                    <a:pos x="94" y="812"/>
                  </a:cxn>
                  <a:cxn ang="0">
                    <a:pos x="91" y="762"/>
                  </a:cxn>
                </a:cxnLst>
                <a:rect l="0" t="0" r="r" b="b"/>
                <a:pathLst>
                  <a:path w="497" h="1003">
                    <a:moveTo>
                      <a:pt x="91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1" y="214"/>
                    </a:lnTo>
                    <a:lnTo>
                      <a:pt x="91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1" y="214"/>
                    </a:lnTo>
                    <a:lnTo>
                      <a:pt x="441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0" y="753"/>
                    </a:lnTo>
                    <a:lnTo>
                      <a:pt x="233" y="773"/>
                    </a:lnTo>
                    <a:lnTo>
                      <a:pt x="237" y="791"/>
                    </a:lnTo>
                    <a:lnTo>
                      <a:pt x="242" y="808"/>
                    </a:lnTo>
                    <a:lnTo>
                      <a:pt x="247" y="823"/>
                    </a:lnTo>
                    <a:lnTo>
                      <a:pt x="253" y="836"/>
                    </a:lnTo>
                    <a:lnTo>
                      <a:pt x="262" y="846"/>
                    </a:lnTo>
                    <a:lnTo>
                      <a:pt x="270" y="857"/>
                    </a:lnTo>
                    <a:lnTo>
                      <a:pt x="281" y="865"/>
                    </a:lnTo>
                    <a:lnTo>
                      <a:pt x="293" y="872"/>
                    </a:lnTo>
                    <a:lnTo>
                      <a:pt x="305" y="878"/>
                    </a:lnTo>
                    <a:lnTo>
                      <a:pt x="319" y="882"/>
                    </a:lnTo>
                    <a:lnTo>
                      <a:pt x="334" y="885"/>
                    </a:lnTo>
                    <a:lnTo>
                      <a:pt x="351" y="887"/>
                    </a:lnTo>
                    <a:lnTo>
                      <a:pt x="367" y="888"/>
                    </a:lnTo>
                    <a:lnTo>
                      <a:pt x="381" y="887"/>
                    </a:lnTo>
                    <a:lnTo>
                      <a:pt x="395" y="886"/>
                    </a:lnTo>
                    <a:lnTo>
                      <a:pt x="408" y="884"/>
                    </a:lnTo>
                    <a:lnTo>
                      <a:pt x="421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6" y="987"/>
                    </a:lnTo>
                    <a:lnTo>
                      <a:pt x="454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60" y="1001"/>
                    </a:lnTo>
                    <a:lnTo>
                      <a:pt x="335" y="1002"/>
                    </a:lnTo>
                    <a:lnTo>
                      <a:pt x="309" y="1003"/>
                    </a:lnTo>
                    <a:lnTo>
                      <a:pt x="298" y="1003"/>
                    </a:lnTo>
                    <a:lnTo>
                      <a:pt x="287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5" y="987"/>
                    </a:lnTo>
                    <a:lnTo>
                      <a:pt x="214" y="981"/>
                    </a:lnTo>
                    <a:lnTo>
                      <a:pt x="206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4" y="935"/>
                    </a:lnTo>
                    <a:lnTo>
                      <a:pt x="147" y="926"/>
                    </a:lnTo>
                    <a:lnTo>
                      <a:pt x="140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1" y="868"/>
                    </a:lnTo>
                    <a:lnTo>
                      <a:pt x="107" y="858"/>
                    </a:lnTo>
                    <a:lnTo>
                      <a:pt x="103" y="846"/>
                    </a:lnTo>
                    <a:lnTo>
                      <a:pt x="99" y="836"/>
                    </a:lnTo>
                    <a:lnTo>
                      <a:pt x="97" y="824"/>
                    </a:lnTo>
                    <a:lnTo>
                      <a:pt x="94" y="812"/>
                    </a:lnTo>
                    <a:lnTo>
                      <a:pt x="92" y="787"/>
                    </a:lnTo>
                    <a:lnTo>
                      <a:pt x="91" y="762"/>
                    </a:lnTo>
                    <a:lnTo>
                      <a:pt x="91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2" name="Freeform 18"/>
              <p:cNvSpPr>
                <a:spLocks noEditPoints="1"/>
              </p:cNvSpPr>
              <p:nvPr userDrawn="1"/>
            </p:nvSpPr>
            <p:spPr bwMode="gray">
              <a:xfrm>
                <a:off x="1874838" y="498475"/>
                <a:ext cx="123825" cy="141287"/>
              </a:xfrm>
              <a:custGeom>
                <a:avLst/>
                <a:gdLst/>
                <a:ahLst/>
                <a:cxnLst>
                  <a:cxn ang="0">
                    <a:pos x="223" y="161"/>
                  </a:cxn>
                  <a:cxn ang="0">
                    <a:pos x="257" y="135"/>
                  </a:cxn>
                  <a:cxn ang="0">
                    <a:pos x="296" y="118"/>
                  </a:cxn>
                  <a:cxn ang="0">
                    <a:pos x="340" y="110"/>
                  </a:cxn>
                  <a:cxn ang="0">
                    <a:pos x="388" y="114"/>
                  </a:cxn>
                  <a:cxn ang="0">
                    <a:pos x="432" y="124"/>
                  </a:cxn>
                  <a:cxn ang="0">
                    <a:pos x="469" y="145"/>
                  </a:cxn>
                  <a:cxn ang="0">
                    <a:pos x="500" y="174"/>
                  </a:cxn>
                  <a:cxn ang="0">
                    <a:pos x="523" y="213"/>
                  </a:cxn>
                  <a:cxn ang="0">
                    <a:pos x="541" y="260"/>
                  </a:cxn>
                  <a:cxn ang="0">
                    <a:pos x="557" y="365"/>
                  </a:cxn>
                  <a:cxn ang="0">
                    <a:pos x="549" y="493"/>
                  </a:cxn>
                  <a:cxn ang="0">
                    <a:pos x="531" y="559"/>
                  </a:cxn>
                  <a:cxn ang="0">
                    <a:pos x="509" y="603"/>
                  </a:cxn>
                  <a:cxn ang="0">
                    <a:pos x="481" y="640"/>
                  </a:cxn>
                  <a:cxn ang="0">
                    <a:pos x="447" y="667"/>
                  </a:cxn>
                  <a:cxn ang="0">
                    <a:pos x="408" y="684"/>
                  </a:cxn>
                  <a:cxn ang="0">
                    <a:pos x="363" y="692"/>
                  </a:cxn>
                  <a:cxn ang="0">
                    <a:pos x="314" y="689"/>
                  </a:cxn>
                  <a:cxn ang="0">
                    <a:pos x="271" y="678"/>
                  </a:cxn>
                  <a:cxn ang="0">
                    <a:pos x="234" y="658"/>
                  </a:cxn>
                  <a:cxn ang="0">
                    <a:pos x="203" y="627"/>
                  </a:cxn>
                  <a:cxn ang="0">
                    <a:pos x="179" y="589"/>
                  </a:cxn>
                  <a:cxn ang="0">
                    <a:pos x="161" y="541"/>
                  </a:cxn>
                  <a:cxn ang="0">
                    <a:pos x="145" y="435"/>
                  </a:cxn>
                  <a:cxn ang="0">
                    <a:pos x="152" y="307"/>
                  </a:cxn>
                  <a:cxn ang="0">
                    <a:pos x="171" y="241"/>
                  </a:cxn>
                  <a:cxn ang="0">
                    <a:pos x="194" y="197"/>
                  </a:cxn>
                  <a:cxn ang="0">
                    <a:pos x="118" y="719"/>
                  </a:cxn>
                  <a:cxn ang="0">
                    <a:pos x="172" y="760"/>
                  </a:cxn>
                  <a:cxn ang="0">
                    <a:pos x="238" y="788"/>
                  </a:cxn>
                  <a:cxn ang="0">
                    <a:pos x="311" y="801"/>
                  </a:cxn>
                  <a:cxn ang="0">
                    <a:pos x="391" y="801"/>
                  </a:cxn>
                  <a:cxn ang="0">
                    <a:pos x="464" y="788"/>
                  </a:cxn>
                  <a:cxn ang="0">
                    <a:pos x="527" y="761"/>
                  </a:cxn>
                  <a:cxn ang="0">
                    <a:pos x="583" y="720"/>
                  </a:cxn>
                  <a:cxn ang="0">
                    <a:pos x="629" y="666"/>
                  </a:cxn>
                  <a:cxn ang="0">
                    <a:pos x="664" y="603"/>
                  </a:cxn>
                  <a:cxn ang="0">
                    <a:pos x="688" y="529"/>
                  </a:cxn>
                  <a:cxn ang="0">
                    <a:pos x="700" y="445"/>
                  </a:cxn>
                  <a:cxn ang="0">
                    <a:pos x="700" y="354"/>
                  </a:cxn>
                  <a:cxn ang="0">
                    <a:pos x="688" y="270"/>
                  </a:cxn>
                  <a:cxn ang="0">
                    <a:pos x="665" y="197"/>
                  </a:cxn>
                  <a:cxn ang="0">
                    <a:pos x="630" y="134"/>
                  </a:cxn>
                  <a:cxn ang="0">
                    <a:pos x="585" y="81"/>
                  </a:cxn>
                  <a:cxn ang="0">
                    <a:pos x="530" y="41"/>
                  </a:cxn>
                  <a:cxn ang="0">
                    <a:pos x="466" y="14"/>
                  </a:cxn>
                  <a:cxn ang="0">
                    <a:pos x="392" y="1"/>
                  </a:cxn>
                  <a:cxn ang="0">
                    <a:pos x="313" y="1"/>
                  </a:cxn>
                  <a:cxn ang="0">
                    <a:pos x="242" y="14"/>
                  </a:cxn>
                  <a:cxn ang="0">
                    <a:pos x="178" y="43"/>
                  </a:cxn>
                  <a:cxn ang="0">
                    <a:pos x="122" y="84"/>
                  </a:cxn>
                  <a:cxn ang="0">
                    <a:pos x="74" y="138"/>
                  </a:cxn>
                  <a:cxn ang="0">
                    <a:pos x="38" y="202"/>
                  </a:cxn>
                  <a:cxn ang="0">
                    <a:pos x="14" y="275"/>
                  </a:cxn>
                  <a:cxn ang="0">
                    <a:pos x="3" y="356"/>
                  </a:cxn>
                  <a:cxn ang="0">
                    <a:pos x="3" y="445"/>
                  </a:cxn>
                  <a:cxn ang="0">
                    <a:pos x="14" y="528"/>
                  </a:cxn>
                  <a:cxn ang="0">
                    <a:pos x="36" y="601"/>
                  </a:cxn>
                  <a:cxn ang="0">
                    <a:pos x="71" y="665"/>
                  </a:cxn>
                </a:cxnLst>
                <a:rect l="0" t="0" r="r" b="b"/>
                <a:pathLst>
                  <a:path w="701" h="803">
                    <a:moveTo>
                      <a:pt x="201" y="187"/>
                    </a:moveTo>
                    <a:lnTo>
                      <a:pt x="208" y="178"/>
                    </a:lnTo>
                    <a:lnTo>
                      <a:pt x="216" y="169"/>
                    </a:lnTo>
                    <a:lnTo>
                      <a:pt x="223" y="161"/>
                    </a:lnTo>
                    <a:lnTo>
                      <a:pt x="232" y="154"/>
                    </a:lnTo>
                    <a:lnTo>
                      <a:pt x="240" y="147"/>
                    </a:lnTo>
                    <a:lnTo>
                      <a:pt x="248" y="141"/>
                    </a:lnTo>
                    <a:lnTo>
                      <a:pt x="257" y="135"/>
                    </a:lnTo>
                    <a:lnTo>
                      <a:pt x="266" y="129"/>
                    </a:lnTo>
                    <a:lnTo>
                      <a:pt x="276" y="125"/>
                    </a:lnTo>
                    <a:lnTo>
                      <a:pt x="286" y="121"/>
                    </a:lnTo>
                    <a:lnTo>
                      <a:pt x="296" y="118"/>
                    </a:lnTo>
                    <a:lnTo>
                      <a:pt x="306" y="116"/>
                    </a:lnTo>
                    <a:lnTo>
                      <a:pt x="317" y="114"/>
                    </a:lnTo>
                    <a:lnTo>
                      <a:pt x="329" y="111"/>
                    </a:lnTo>
                    <a:lnTo>
                      <a:pt x="340" y="110"/>
                    </a:lnTo>
                    <a:lnTo>
                      <a:pt x="352" y="110"/>
                    </a:lnTo>
                    <a:lnTo>
                      <a:pt x="365" y="110"/>
                    </a:lnTo>
                    <a:lnTo>
                      <a:pt x="376" y="111"/>
                    </a:lnTo>
                    <a:lnTo>
                      <a:pt x="388" y="114"/>
                    </a:lnTo>
                    <a:lnTo>
                      <a:pt x="399" y="115"/>
                    </a:lnTo>
                    <a:lnTo>
                      <a:pt x="411" y="118"/>
                    </a:lnTo>
                    <a:lnTo>
                      <a:pt x="422" y="121"/>
                    </a:lnTo>
                    <a:lnTo>
                      <a:pt x="432" y="124"/>
                    </a:lnTo>
                    <a:lnTo>
                      <a:pt x="442" y="128"/>
                    </a:lnTo>
                    <a:lnTo>
                      <a:pt x="451" y="134"/>
                    </a:lnTo>
                    <a:lnTo>
                      <a:pt x="459" y="139"/>
                    </a:lnTo>
                    <a:lnTo>
                      <a:pt x="469" y="145"/>
                    </a:lnTo>
                    <a:lnTo>
                      <a:pt x="476" y="152"/>
                    </a:lnTo>
                    <a:lnTo>
                      <a:pt x="485" y="158"/>
                    </a:lnTo>
                    <a:lnTo>
                      <a:pt x="492" y="166"/>
                    </a:lnTo>
                    <a:lnTo>
                      <a:pt x="500" y="174"/>
                    </a:lnTo>
                    <a:lnTo>
                      <a:pt x="506" y="183"/>
                    </a:lnTo>
                    <a:lnTo>
                      <a:pt x="512" y="192"/>
                    </a:lnTo>
                    <a:lnTo>
                      <a:pt x="518" y="202"/>
                    </a:lnTo>
                    <a:lnTo>
                      <a:pt x="523" y="213"/>
                    </a:lnTo>
                    <a:lnTo>
                      <a:pt x="528" y="223"/>
                    </a:lnTo>
                    <a:lnTo>
                      <a:pt x="533" y="235"/>
                    </a:lnTo>
                    <a:lnTo>
                      <a:pt x="538" y="248"/>
                    </a:lnTo>
                    <a:lnTo>
                      <a:pt x="541" y="260"/>
                    </a:lnTo>
                    <a:lnTo>
                      <a:pt x="544" y="273"/>
                    </a:lnTo>
                    <a:lnTo>
                      <a:pt x="550" y="301"/>
                    </a:lnTo>
                    <a:lnTo>
                      <a:pt x="554" y="332"/>
                    </a:lnTo>
                    <a:lnTo>
                      <a:pt x="557" y="365"/>
                    </a:lnTo>
                    <a:lnTo>
                      <a:pt x="558" y="399"/>
                    </a:lnTo>
                    <a:lnTo>
                      <a:pt x="557" y="432"/>
                    </a:lnTo>
                    <a:lnTo>
                      <a:pt x="553" y="464"/>
                    </a:lnTo>
                    <a:lnTo>
                      <a:pt x="549" y="493"/>
                    </a:lnTo>
                    <a:lnTo>
                      <a:pt x="544" y="521"/>
                    </a:lnTo>
                    <a:lnTo>
                      <a:pt x="540" y="534"/>
                    </a:lnTo>
                    <a:lnTo>
                      <a:pt x="535" y="547"/>
                    </a:lnTo>
                    <a:lnTo>
                      <a:pt x="531" y="559"/>
                    </a:lnTo>
                    <a:lnTo>
                      <a:pt x="526" y="570"/>
                    </a:lnTo>
                    <a:lnTo>
                      <a:pt x="521" y="582"/>
                    </a:lnTo>
                    <a:lnTo>
                      <a:pt x="515" y="593"/>
                    </a:lnTo>
                    <a:lnTo>
                      <a:pt x="509" y="603"/>
                    </a:lnTo>
                    <a:lnTo>
                      <a:pt x="503" y="614"/>
                    </a:lnTo>
                    <a:lnTo>
                      <a:pt x="495" y="623"/>
                    </a:lnTo>
                    <a:lnTo>
                      <a:pt x="488" y="631"/>
                    </a:lnTo>
                    <a:lnTo>
                      <a:pt x="481" y="640"/>
                    </a:lnTo>
                    <a:lnTo>
                      <a:pt x="472" y="647"/>
                    </a:lnTo>
                    <a:lnTo>
                      <a:pt x="464" y="655"/>
                    </a:lnTo>
                    <a:lnTo>
                      <a:pt x="455" y="661"/>
                    </a:lnTo>
                    <a:lnTo>
                      <a:pt x="447" y="667"/>
                    </a:lnTo>
                    <a:lnTo>
                      <a:pt x="437" y="673"/>
                    </a:lnTo>
                    <a:lnTo>
                      <a:pt x="428" y="677"/>
                    </a:lnTo>
                    <a:lnTo>
                      <a:pt x="418" y="681"/>
                    </a:lnTo>
                    <a:lnTo>
                      <a:pt x="408" y="684"/>
                    </a:lnTo>
                    <a:lnTo>
                      <a:pt x="397" y="687"/>
                    </a:lnTo>
                    <a:lnTo>
                      <a:pt x="386" y="689"/>
                    </a:lnTo>
                    <a:lnTo>
                      <a:pt x="375" y="691"/>
                    </a:lnTo>
                    <a:lnTo>
                      <a:pt x="363" y="692"/>
                    </a:lnTo>
                    <a:lnTo>
                      <a:pt x="352" y="692"/>
                    </a:lnTo>
                    <a:lnTo>
                      <a:pt x="339" y="692"/>
                    </a:lnTo>
                    <a:lnTo>
                      <a:pt x="327" y="691"/>
                    </a:lnTo>
                    <a:lnTo>
                      <a:pt x="314" y="689"/>
                    </a:lnTo>
                    <a:lnTo>
                      <a:pt x="303" y="687"/>
                    </a:lnTo>
                    <a:lnTo>
                      <a:pt x="292" y="684"/>
                    </a:lnTo>
                    <a:lnTo>
                      <a:pt x="281" y="681"/>
                    </a:lnTo>
                    <a:lnTo>
                      <a:pt x="271" y="678"/>
                    </a:lnTo>
                    <a:lnTo>
                      <a:pt x="261" y="674"/>
                    </a:lnTo>
                    <a:lnTo>
                      <a:pt x="252" y="668"/>
                    </a:lnTo>
                    <a:lnTo>
                      <a:pt x="242" y="663"/>
                    </a:lnTo>
                    <a:lnTo>
                      <a:pt x="234" y="658"/>
                    </a:lnTo>
                    <a:lnTo>
                      <a:pt x="225" y="650"/>
                    </a:lnTo>
                    <a:lnTo>
                      <a:pt x="218" y="644"/>
                    </a:lnTo>
                    <a:lnTo>
                      <a:pt x="210" y="636"/>
                    </a:lnTo>
                    <a:lnTo>
                      <a:pt x="203" y="627"/>
                    </a:lnTo>
                    <a:lnTo>
                      <a:pt x="197" y="619"/>
                    </a:lnTo>
                    <a:lnTo>
                      <a:pt x="190" y="609"/>
                    </a:lnTo>
                    <a:lnTo>
                      <a:pt x="184" y="600"/>
                    </a:lnTo>
                    <a:lnTo>
                      <a:pt x="179" y="589"/>
                    </a:lnTo>
                    <a:lnTo>
                      <a:pt x="174" y="578"/>
                    </a:lnTo>
                    <a:lnTo>
                      <a:pt x="169" y="566"/>
                    </a:lnTo>
                    <a:lnTo>
                      <a:pt x="165" y="553"/>
                    </a:lnTo>
                    <a:lnTo>
                      <a:pt x="161" y="541"/>
                    </a:lnTo>
                    <a:lnTo>
                      <a:pt x="158" y="527"/>
                    </a:lnTo>
                    <a:lnTo>
                      <a:pt x="152" y="499"/>
                    </a:lnTo>
                    <a:lnTo>
                      <a:pt x="148" y="468"/>
                    </a:lnTo>
                    <a:lnTo>
                      <a:pt x="145" y="435"/>
                    </a:lnTo>
                    <a:lnTo>
                      <a:pt x="145" y="399"/>
                    </a:lnTo>
                    <a:lnTo>
                      <a:pt x="145" y="367"/>
                    </a:lnTo>
                    <a:lnTo>
                      <a:pt x="148" y="335"/>
                    </a:lnTo>
                    <a:lnTo>
                      <a:pt x="152" y="307"/>
                    </a:lnTo>
                    <a:lnTo>
                      <a:pt x="159" y="279"/>
                    </a:lnTo>
                    <a:lnTo>
                      <a:pt x="162" y="265"/>
                    </a:lnTo>
                    <a:lnTo>
                      <a:pt x="166" y="254"/>
                    </a:lnTo>
                    <a:lnTo>
                      <a:pt x="171" y="241"/>
                    </a:lnTo>
                    <a:lnTo>
                      <a:pt x="177" y="230"/>
                    </a:lnTo>
                    <a:lnTo>
                      <a:pt x="182" y="218"/>
                    </a:lnTo>
                    <a:lnTo>
                      <a:pt x="187" y="207"/>
                    </a:lnTo>
                    <a:lnTo>
                      <a:pt x="194" y="197"/>
                    </a:lnTo>
                    <a:lnTo>
                      <a:pt x="201" y="187"/>
                    </a:lnTo>
                    <a:close/>
                    <a:moveTo>
                      <a:pt x="93" y="694"/>
                    </a:moveTo>
                    <a:lnTo>
                      <a:pt x="105" y="707"/>
                    </a:lnTo>
                    <a:lnTo>
                      <a:pt x="118" y="719"/>
                    </a:lnTo>
                    <a:lnTo>
                      <a:pt x="130" y="731"/>
                    </a:lnTo>
                    <a:lnTo>
                      <a:pt x="144" y="742"/>
                    </a:lnTo>
                    <a:lnTo>
                      <a:pt x="158" y="752"/>
                    </a:lnTo>
                    <a:lnTo>
                      <a:pt x="172" y="760"/>
                    </a:lnTo>
                    <a:lnTo>
                      <a:pt x="188" y="769"/>
                    </a:lnTo>
                    <a:lnTo>
                      <a:pt x="204" y="776"/>
                    </a:lnTo>
                    <a:lnTo>
                      <a:pt x="220" y="782"/>
                    </a:lnTo>
                    <a:lnTo>
                      <a:pt x="238" y="788"/>
                    </a:lnTo>
                    <a:lnTo>
                      <a:pt x="255" y="793"/>
                    </a:lnTo>
                    <a:lnTo>
                      <a:pt x="273" y="796"/>
                    </a:lnTo>
                    <a:lnTo>
                      <a:pt x="292" y="799"/>
                    </a:lnTo>
                    <a:lnTo>
                      <a:pt x="311" y="801"/>
                    </a:lnTo>
                    <a:lnTo>
                      <a:pt x="331" y="802"/>
                    </a:lnTo>
                    <a:lnTo>
                      <a:pt x="352" y="803"/>
                    </a:lnTo>
                    <a:lnTo>
                      <a:pt x="371" y="802"/>
                    </a:lnTo>
                    <a:lnTo>
                      <a:pt x="391" y="801"/>
                    </a:lnTo>
                    <a:lnTo>
                      <a:pt x="410" y="799"/>
                    </a:lnTo>
                    <a:lnTo>
                      <a:pt x="428" y="796"/>
                    </a:lnTo>
                    <a:lnTo>
                      <a:pt x="446" y="793"/>
                    </a:lnTo>
                    <a:lnTo>
                      <a:pt x="464" y="788"/>
                    </a:lnTo>
                    <a:lnTo>
                      <a:pt x="480" y="782"/>
                    </a:lnTo>
                    <a:lnTo>
                      <a:pt x="496" y="776"/>
                    </a:lnTo>
                    <a:lnTo>
                      <a:pt x="512" y="769"/>
                    </a:lnTo>
                    <a:lnTo>
                      <a:pt x="527" y="761"/>
                    </a:lnTo>
                    <a:lnTo>
                      <a:pt x="542" y="752"/>
                    </a:lnTo>
                    <a:lnTo>
                      <a:pt x="556" y="742"/>
                    </a:lnTo>
                    <a:lnTo>
                      <a:pt x="569" y="732"/>
                    </a:lnTo>
                    <a:lnTo>
                      <a:pt x="583" y="720"/>
                    </a:lnTo>
                    <a:lnTo>
                      <a:pt x="596" y="708"/>
                    </a:lnTo>
                    <a:lnTo>
                      <a:pt x="607" y="695"/>
                    </a:lnTo>
                    <a:lnTo>
                      <a:pt x="619" y="681"/>
                    </a:lnTo>
                    <a:lnTo>
                      <a:pt x="629" y="666"/>
                    </a:lnTo>
                    <a:lnTo>
                      <a:pt x="639" y="652"/>
                    </a:lnTo>
                    <a:lnTo>
                      <a:pt x="648" y="636"/>
                    </a:lnTo>
                    <a:lnTo>
                      <a:pt x="657" y="620"/>
                    </a:lnTo>
                    <a:lnTo>
                      <a:pt x="664" y="603"/>
                    </a:lnTo>
                    <a:lnTo>
                      <a:pt x="672" y="585"/>
                    </a:lnTo>
                    <a:lnTo>
                      <a:pt x="678" y="567"/>
                    </a:lnTo>
                    <a:lnTo>
                      <a:pt x="683" y="548"/>
                    </a:lnTo>
                    <a:lnTo>
                      <a:pt x="688" y="529"/>
                    </a:lnTo>
                    <a:lnTo>
                      <a:pt x="692" y="509"/>
                    </a:lnTo>
                    <a:lnTo>
                      <a:pt x="695" y="488"/>
                    </a:lnTo>
                    <a:lnTo>
                      <a:pt x="698" y="467"/>
                    </a:lnTo>
                    <a:lnTo>
                      <a:pt x="700" y="445"/>
                    </a:lnTo>
                    <a:lnTo>
                      <a:pt x="701" y="423"/>
                    </a:lnTo>
                    <a:lnTo>
                      <a:pt x="701" y="399"/>
                    </a:lnTo>
                    <a:lnTo>
                      <a:pt x="701" y="376"/>
                    </a:lnTo>
                    <a:lnTo>
                      <a:pt x="700" y="354"/>
                    </a:lnTo>
                    <a:lnTo>
                      <a:pt x="698" y="332"/>
                    </a:lnTo>
                    <a:lnTo>
                      <a:pt x="696" y="311"/>
                    </a:lnTo>
                    <a:lnTo>
                      <a:pt x="693" y="290"/>
                    </a:lnTo>
                    <a:lnTo>
                      <a:pt x="688" y="270"/>
                    </a:lnTo>
                    <a:lnTo>
                      <a:pt x="683" y="251"/>
                    </a:lnTo>
                    <a:lnTo>
                      <a:pt x="678" y="232"/>
                    </a:lnTo>
                    <a:lnTo>
                      <a:pt x="672" y="214"/>
                    </a:lnTo>
                    <a:lnTo>
                      <a:pt x="665" y="197"/>
                    </a:lnTo>
                    <a:lnTo>
                      <a:pt x="658" y="180"/>
                    </a:lnTo>
                    <a:lnTo>
                      <a:pt x="649" y="163"/>
                    </a:lnTo>
                    <a:lnTo>
                      <a:pt x="641" y="148"/>
                    </a:lnTo>
                    <a:lnTo>
                      <a:pt x="630" y="134"/>
                    </a:lnTo>
                    <a:lnTo>
                      <a:pt x="621" y="119"/>
                    </a:lnTo>
                    <a:lnTo>
                      <a:pt x="609" y="105"/>
                    </a:lnTo>
                    <a:lnTo>
                      <a:pt x="598" y="92"/>
                    </a:lnTo>
                    <a:lnTo>
                      <a:pt x="585" y="81"/>
                    </a:lnTo>
                    <a:lnTo>
                      <a:pt x="572" y="69"/>
                    </a:lnTo>
                    <a:lnTo>
                      <a:pt x="559" y="59"/>
                    </a:lnTo>
                    <a:lnTo>
                      <a:pt x="545" y="49"/>
                    </a:lnTo>
                    <a:lnTo>
                      <a:pt x="530" y="41"/>
                    </a:lnTo>
                    <a:lnTo>
                      <a:pt x="514" y="33"/>
                    </a:lnTo>
                    <a:lnTo>
                      <a:pt x="499" y="26"/>
                    </a:lnTo>
                    <a:lnTo>
                      <a:pt x="483" y="20"/>
                    </a:lnTo>
                    <a:lnTo>
                      <a:pt x="466" y="14"/>
                    </a:lnTo>
                    <a:lnTo>
                      <a:pt x="448" y="10"/>
                    </a:lnTo>
                    <a:lnTo>
                      <a:pt x="430" y="6"/>
                    </a:lnTo>
                    <a:lnTo>
                      <a:pt x="411" y="3"/>
                    </a:lnTo>
                    <a:lnTo>
                      <a:pt x="392" y="1"/>
                    </a:lnTo>
                    <a:lnTo>
                      <a:pt x="372" y="0"/>
                    </a:lnTo>
                    <a:lnTo>
                      <a:pt x="352" y="0"/>
                    </a:lnTo>
                    <a:lnTo>
                      <a:pt x="332" y="0"/>
                    </a:lnTo>
                    <a:lnTo>
                      <a:pt x="313" y="1"/>
                    </a:lnTo>
                    <a:lnTo>
                      <a:pt x="295" y="3"/>
                    </a:lnTo>
                    <a:lnTo>
                      <a:pt x="276" y="6"/>
                    </a:lnTo>
                    <a:lnTo>
                      <a:pt x="259" y="10"/>
                    </a:lnTo>
                    <a:lnTo>
                      <a:pt x="242" y="14"/>
                    </a:lnTo>
                    <a:lnTo>
                      <a:pt x="225" y="21"/>
                    </a:lnTo>
                    <a:lnTo>
                      <a:pt x="209" y="27"/>
                    </a:lnTo>
                    <a:lnTo>
                      <a:pt x="194" y="34"/>
                    </a:lnTo>
                    <a:lnTo>
                      <a:pt x="178" y="43"/>
                    </a:lnTo>
                    <a:lnTo>
                      <a:pt x="164" y="51"/>
                    </a:lnTo>
                    <a:lnTo>
                      <a:pt x="149" y="62"/>
                    </a:lnTo>
                    <a:lnTo>
                      <a:pt x="136" y="72"/>
                    </a:lnTo>
                    <a:lnTo>
                      <a:pt x="122" y="84"/>
                    </a:lnTo>
                    <a:lnTo>
                      <a:pt x="109" y="97"/>
                    </a:lnTo>
                    <a:lnTo>
                      <a:pt x="98" y="109"/>
                    </a:lnTo>
                    <a:lnTo>
                      <a:pt x="86" y="124"/>
                    </a:lnTo>
                    <a:lnTo>
                      <a:pt x="74" y="138"/>
                    </a:lnTo>
                    <a:lnTo>
                      <a:pt x="65" y="154"/>
                    </a:lnTo>
                    <a:lnTo>
                      <a:pt x="55" y="169"/>
                    </a:lnTo>
                    <a:lnTo>
                      <a:pt x="47" y="185"/>
                    </a:lnTo>
                    <a:lnTo>
                      <a:pt x="38" y="202"/>
                    </a:lnTo>
                    <a:lnTo>
                      <a:pt x="31" y="219"/>
                    </a:lnTo>
                    <a:lnTo>
                      <a:pt x="25" y="237"/>
                    </a:lnTo>
                    <a:lnTo>
                      <a:pt x="19" y="256"/>
                    </a:lnTo>
                    <a:lnTo>
                      <a:pt x="14" y="275"/>
                    </a:lnTo>
                    <a:lnTo>
                      <a:pt x="10" y="294"/>
                    </a:lnTo>
                    <a:lnTo>
                      <a:pt x="7" y="314"/>
                    </a:lnTo>
                    <a:lnTo>
                      <a:pt x="5" y="335"/>
                    </a:lnTo>
                    <a:lnTo>
                      <a:pt x="3" y="356"/>
                    </a:lnTo>
                    <a:lnTo>
                      <a:pt x="2" y="377"/>
                    </a:lnTo>
                    <a:lnTo>
                      <a:pt x="0" y="399"/>
                    </a:lnTo>
                    <a:lnTo>
                      <a:pt x="2" y="423"/>
                    </a:lnTo>
                    <a:lnTo>
                      <a:pt x="3" y="445"/>
                    </a:lnTo>
                    <a:lnTo>
                      <a:pt x="4" y="466"/>
                    </a:lnTo>
                    <a:lnTo>
                      <a:pt x="7" y="487"/>
                    </a:lnTo>
                    <a:lnTo>
                      <a:pt x="10" y="508"/>
                    </a:lnTo>
                    <a:lnTo>
                      <a:pt x="14" y="528"/>
                    </a:lnTo>
                    <a:lnTo>
                      <a:pt x="18" y="547"/>
                    </a:lnTo>
                    <a:lnTo>
                      <a:pt x="24" y="566"/>
                    </a:lnTo>
                    <a:lnTo>
                      <a:pt x="30" y="584"/>
                    </a:lnTo>
                    <a:lnTo>
                      <a:pt x="36" y="601"/>
                    </a:lnTo>
                    <a:lnTo>
                      <a:pt x="45" y="618"/>
                    </a:lnTo>
                    <a:lnTo>
                      <a:pt x="53" y="635"/>
                    </a:lnTo>
                    <a:lnTo>
                      <a:pt x="62" y="650"/>
                    </a:lnTo>
                    <a:lnTo>
                      <a:pt x="71" y="665"/>
                    </a:lnTo>
                    <a:lnTo>
                      <a:pt x="82" y="680"/>
                    </a:lnTo>
                    <a:lnTo>
                      <a:pt x="93" y="6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3" name="Freeform 19"/>
              <p:cNvSpPr>
                <a:spLocks noEditPoints="1"/>
              </p:cNvSpPr>
              <p:nvPr userDrawn="1"/>
            </p:nvSpPr>
            <p:spPr bwMode="gray">
              <a:xfrm>
                <a:off x="20161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6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6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4" y="205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3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2" y="170"/>
                  </a:cxn>
                  <a:cxn ang="0">
                    <a:pos x="100" y="153"/>
                  </a:cxn>
                  <a:cxn ang="0">
                    <a:pos x="93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3" y="74"/>
                  </a:cxn>
                  <a:cxn ang="0">
                    <a:pos x="100" y="55"/>
                  </a:cxn>
                  <a:cxn ang="0">
                    <a:pos x="112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3" y="4"/>
                  </a:cxn>
                  <a:cxn ang="0">
                    <a:pos x="183" y="0"/>
                  </a:cxn>
                  <a:cxn ang="0">
                    <a:pos x="100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3" y="0"/>
                    </a:moveTo>
                    <a:lnTo>
                      <a:pt x="204" y="0"/>
                    </a:lnTo>
                    <a:lnTo>
                      <a:pt x="214" y="1"/>
                    </a:lnTo>
                    <a:lnTo>
                      <a:pt x="224" y="4"/>
                    </a:lnTo>
                    <a:lnTo>
                      <a:pt x="233" y="7"/>
                    </a:lnTo>
                    <a:lnTo>
                      <a:pt x="242" y="12"/>
                    </a:lnTo>
                    <a:lnTo>
                      <a:pt x="251" y="17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8"/>
                    </a:lnTo>
                    <a:lnTo>
                      <a:pt x="281" y="46"/>
                    </a:lnTo>
                    <a:lnTo>
                      <a:pt x="286" y="55"/>
                    </a:lnTo>
                    <a:lnTo>
                      <a:pt x="290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90" y="144"/>
                    </a:lnTo>
                    <a:lnTo>
                      <a:pt x="286" y="153"/>
                    </a:lnTo>
                    <a:lnTo>
                      <a:pt x="281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6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3" y="201"/>
                    </a:lnTo>
                    <a:lnTo>
                      <a:pt x="224" y="205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3" y="209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3" y="205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3" y="135"/>
                    </a:lnTo>
                    <a:lnTo>
                      <a:pt x="91" y="124"/>
                    </a:lnTo>
                    <a:lnTo>
                      <a:pt x="89" y="115"/>
                    </a:lnTo>
                    <a:lnTo>
                      <a:pt x="89" y="104"/>
                    </a:lnTo>
                    <a:lnTo>
                      <a:pt x="89" y="94"/>
                    </a:lnTo>
                    <a:lnTo>
                      <a:pt x="91" y="83"/>
                    </a:lnTo>
                    <a:lnTo>
                      <a:pt x="93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2" y="38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3" y="4"/>
                    </a:lnTo>
                    <a:lnTo>
                      <a:pt x="172" y="1"/>
                    </a:lnTo>
                    <a:lnTo>
                      <a:pt x="183" y="0"/>
                    </a:lnTo>
                    <a:lnTo>
                      <a:pt x="193" y="0"/>
                    </a:lnTo>
                    <a:close/>
                    <a:moveTo>
                      <a:pt x="100" y="1072"/>
                    </a:moveTo>
                    <a:lnTo>
                      <a:pt x="100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4" name="Freeform 20"/>
              <p:cNvSpPr>
                <a:spLocks/>
              </p:cNvSpPr>
              <p:nvPr userDrawn="1"/>
            </p:nvSpPr>
            <p:spPr bwMode="gray">
              <a:xfrm>
                <a:off x="2103438" y="498475"/>
                <a:ext cx="119063" cy="139700"/>
              </a:xfrm>
              <a:custGeom>
                <a:avLst/>
                <a:gdLst/>
                <a:ahLst/>
                <a:cxnLst>
                  <a:cxn ang="0">
                    <a:pos x="497" y="340"/>
                  </a:cxn>
                  <a:cxn ang="0">
                    <a:pos x="495" y="294"/>
                  </a:cxn>
                  <a:cxn ang="0">
                    <a:pos x="487" y="255"/>
                  </a:cxn>
                  <a:cxn ang="0">
                    <a:pos x="475" y="222"/>
                  </a:cxn>
                  <a:cxn ang="0">
                    <a:pos x="459" y="196"/>
                  </a:cxn>
                  <a:cxn ang="0">
                    <a:pos x="437" y="176"/>
                  </a:cxn>
                  <a:cxn ang="0">
                    <a:pos x="408" y="162"/>
                  </a:cxn>
                  <a:cxn ang="0">
                    <a:pos x="375" y="154"/>
                  </a:cxn>
                  <a:cxn ang="0">
                    <a:pos x="335" y="151"/>
                  </a:cxn>
                  <a:cxn ang="0">
                    <a:pos x="315" y="153"/>
                  </a:cxn>
                  <a:cxn ang="0">
                    <a:pos x="294" y="156"/>
                  </a:cxn>
                  <a:cxn ang="0">
                    <a:pos x="272" y="163"/>
                  </a:cxn>
                  <a:cxn ang="0">
                    <a:pos x="250" y="173"/>
                  </a:cxn>
                  <a:cxn ang="0">
                    <a:pos x="229" y="185"/>
                  </a:cxn>
                  <a:cxn ang="0">
                    <a:pos x="210" y="198"/>
                  </a:cxn>
                  <a:cxn ang="0">
                    <a:pos x="194" y="213"/>
                  </a:cxn>
                  <a:cxn ang="0">
                    <a:pos x="180" y="229"/>
                  </a:cxn>
                  <a:cxn ang="0">
                    <a:pos x="0" y="786"/>
                  </a:cxn>
                  <a:cxn ang="0">
                    <a:pos x="130" y="12"/>
                  </a:cxn>
                  <a:cxn ang="0">
                    <a:pos x="172" y="75"/>
                  </a:cxn>
                  <a:cxn ang="0">
                    <a:pos x="193" y="56"/>
                  </a:cxn>
                  <a:cxn ang="0">
                    <a:pos x="215" y="40"/>
                  </a:cxn>
                  <a:cxn ang="0">
                    <a:pos x="241" y="26"/>
                  </a:cxn>
                  <a:cxn ang="0">
                    <a:pos x="268" y="16"/>
                  </a:cxn>
                  <a:cxn ang="0">
                    <a:pos x="296" y="8"/>
                  </a:cxn>
                  <a:cxn ang="0">
                    <a:pos x="328" y="2"/>
                  </a:cxn>
                  <a:cxn ang="0">
                    <a:pos x="362" y="0"/>
                  </a:cxn>
                  <a:cxn ang="0">
                    <a:pos x="397" y="0"/>
                  </a:cxn>
                  <a:cxn ang="0">
                    <a:pos x="429" y="2"/>
                  </a:cxn>
                  <a:cxn ang="0">
                    <a:pos x="460" y="7"/>
                  </a:cxn>
                  <a:cxn ang="0">
                    <a:pos x="490" y="16"/>
                  </a:cxn>
                  <a:cxn ang="0">
                    <a:pos x="516" y="25"/>
                  </a:cxn>
                  <a:cxn ang="0">
                    <a:pos x="541" y="39"/>
                  </a:cxn>
                  <a:cxn ang="0">
                    <a:pos x="566" y="54"/>
                  </a:cxn>
                  <a:cxn ang="0">
                    <a:pos x="587" y="71"/>
                  </a:cxn>
                  <a:cxn ang="0">
                    <a:pos x="607" y="93"/>
                  </a:cxn>
                  <a:cxn ang="0">
                    <a:pos x="625" y="115"/>
                  </a:cxn>
                  <a:cxn ang="0">
                    <a:pos x="639" y="140"/>
                  </a:cxn>
                  <a:cxn ang="0">
                    <a:pos x="652" y="166"/>
                  </a:cxn>
                  <a:cxn ang="0">
                    <a:pos x="662" y="195"/>
                  </a:cxn>
                  <a:cxn ang="0">
                    <a:pos x="669" y="227"/>
                  </a:cxn>
                  <a:cxn ang="0">
                    <a:pos x="674" y="259"/>
                  </a:cxn>
                  <a:cxn ang="0">
                    <a:pos x="676" y="294"/>
                  </a:cxn>
                  <a:cxn ang="0">
                    <a:pos x="677" y="786"/>
                  </a:cxn>
                </a:cxnLst>
                <a:rect l="0" t="0" r="r" b="b"/>
                <a:pathLst>
                  <a:path w="677" h="786">
                    <a:moveTo>
                      <a:pt x="497" y="786"/>
                    </a:moveTo>
                    <a:lnTo>
                      <a:pt x="497" y="340"/>
                    </a:lnTo>
                    <a:lnTo>
                      <a:pt x="496" y="316"/>
                    </a:lnTo>
                    <a:lnTo>
                      <a:pt x="495" y="294"/>
                    </a:lnTo>
                    <a:lnTo>
                      <a:pt x="492" y="274"/>
                    </a:lnTo>
                    <a:lnTo>
                      <a:pt x="487" y="255"/>
                    </a:lnTo>
                    <a:lnTo>
                      <a:pt x="482" y="238"/>
                    </a:lnTo>
                    <a:lnTo>
                      <a:pt x="475" y="222"/>
                    </a:lnTo>
                    <a:lnTo>
                      <a:pt x="467" y="209"/>
                    </a:lnTo>
                    <a:lnTo>
                      <a:pt x="459" y="196"/>
                    </a:lnTo>
                    <a:lnTo>
                      <a:pt x="448" y="185"/>
                    </a:lnTo>
                    <a:lnTo>
                      <a:pt x="437" y="176"/>
                    </a:lnTo>
                    <a:lnTo>
                      <a:pt x="423" y="169"/>
                    </a:lnTo>
                    <a:lnTo>
                      <a:pt x="408" y="162"/>
                    </a:lnTo>
                    <a:lnTo>
                      <a:pt x="392" y="157"/>
                    </a:lnTo>
                    <a:lnTo>
                      <a:pt x="375" y="154"/>
                    </a:lnTo>
                    <a:lnTo>
                      <a:pt x="356" y="152"/>
                    </a:lnTo>
                    <a:lnTo>
                      <a:pt x="335" y="151"/>
                    </a:lnTo>
                    <a:lnTo>
                      <a:pt x="325" y="152"/>
                    </a:lnTo>
                    <a:lnTo>
                      <a:pt x="315" y="153"/>
                    </a:lnTo>
                    <a:lnTo>
                      <a:pt x="305" y="154"/>
                    </a:lnTo>
                    <a:lnTo>
                      <a:pt x="294" y="156"/>
                    </a:lnTo>
                    <a:lnTo>
                      <a:pt x="284" y="159"/>
                    </a:lnTo>
                    <a:lnTo>
                      <a:pt x="272" y="163"/>
                    </a:lnTo>
                    <a:lnTo>
                      <a:pt x="262" y="167"/>
                    </a:lnTo>
                    <a:lnTo>
                      <a:pt x="250" y="173"/>
                    </a:lnTo>
                    <a:lnTo>
                      <a:pt x="239" y="179"/>
                    </a:lnTo>
                    <a:lnTo>
                      <a:pt x="229" y="185"/>
                    </a:lnTo>
                    <a:lnTo>
                      <a:pt x="219" y="192"/>
                    </a:lnTo>
                    <a:lnTo>
                      <a:pt x="210" y="198"/>
                    </a:lnTo>
                    <a:lnTo>
                      <a:pt x="201" y="205"/>
                    </a:lnTo>
                    <a:lnTo>
                      <a:pt x="194" y="213"/>
                    </a:lnTo>
                    <a:lnTo>
                      <a:pt x="187" y="220"/>
                    </a:lnTo>
                    <a:lnTo>
                      <a:pt x="180" y="229"/>
                    </a:lnTo>
                    <a:lnTo>
                      <a:pt x="180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30" y="12"/>
                    </a:lnTo>
                    <a:lnTo>
                      <a:pt x="162" y="85"/>
                    </a:lnTo>
                    <a:lnTo>
                      <a:pt x="172" y="75"/>
                    </a:lnTo>
                    <a:lnTo>
                      <a:pt x="182" y="65"/>
                    </a:lnTo>
                    <a:lnTo>
                      <a:pt x="193" y="56"/>
                    </a:lnTo>
                    <a:lnTo>
                      <a:pt x="204" y="47"/>
                    </a:lnTo>
                    <a:lnTo>
                      <a:pt x="215" y="40"/>
                    </a:lnTo>
                    <a:lnTo>
                      <a:pt x="228" y="32"/>
                    </a:lnTo>
                    <a:lnTo>
                      <a:pt x="241" y="26"/>
                    </a:lnTo>
                    <a:lnTo>
                      <a:pt x="253" y="21"/>
                    </a:lnTo>
                    <a:lnTo>
                      <a:pt x="268" y="16"/>
                    </a:lnTo>
                    <a:lnTo>
                      <a:pt x="282" y="11"/>
                    </a:lnTo>
                    <a:lnTo>
                      <a:pt x="296" y="8"/>
                    </a:lnTo>
                    <a:lnTo>
                      <a:pt x="312" y="5"/>
                    </a:lnTo>
                    <a:lnTo>
                      <a:pt x="328" y="2"/>
                    </a:lnTo>
                    <a:lnTo>
                      <a:pt x="345" y="1"/>
                    </a:lnTo>
                    <a:lnTo>
                      <a:pt x="362" y="0"/>
                    </a:lnTo>
                    <a:lnTo>
                      <a:pt x="380" y="0"/>
                    </a:lnTo>
                    <a:lnTo>
                      <a:pt x="397" y="0"/>
                    </a:lnTo>
                    <a:lnTo>
                      <a:pt x="414" y="1"/>
                    </a:lnTo>
                    <a:lnTo>
                      <a:pt x="429" y="2"/>
                    </a:lnTo>
                    <a:lnTo>
                      <a:pt x="445" y="4"/>
                    </a:lnTo>
                    <a:lnTo>
                      <a:pt x="460" y="7"/>
                    </a:lnTo>
                    <a:lnTo>
                      <a:pt x="475" y="11"/>
                    </a:lnTo>
                    <a:lnTo>
                      <a:pt x="490" y="16"/>
                    </a:lnTo>
                    <a:lnTo>
                      <a:pt x="503" y="20"/>
                    </a:lnTo>
                    <a:lnTo>
                      <a:pt x="516" y="25"/>
                    </a:lnTo>
                    <a:lnTo>
                      <a:pt x="530" y="31"/>
                    </a:lnTo>
                    <a:lnTo>
                      <a:pt x="541" y="39"/>
                    </a:lnTo>
                    <a:lnTo>
                      <a:pt x="554" y="46"/>
                    </a:lnTo>
                    <a:lnTo>
                      <a:pt x="566" y="54"/>
                    </a:lnTo>
                    <a:lnTo>
                      <a:pt x="576" y="63"/>
                    </a:lnTo>
                    <a:lnTo>
                      <a:pt x="587" y="71"/>
                    </a:lnTo>
                    <a:lnTo>
                      <a:pt x="597" y="82"/>
                    </a:lnTo>
                    <a:lnTo>
                      <a:pt x="607" y="93"/>
                    </a:lnTo>
                    <a:lnTo>
                      <a:pt x="616" y="103"/>
                    </a:lnTo>
                    <a:lnTo>
                      <a:pt x="625" y="115"/>
                    </a:lnTo>
                    <a:lnTo>
                      <a:pt x="632" y="127"/>
                    </a:lnTo>
                    <a:lnTo>
                      <a:pt x="639" y="140"/>
                    </a:lnTo>
                    <a:lnTo>
                      <a:pt x="646" y="153"/>
                    </a:lnTo>
                    <a:lnTo>
                      <a:pt x="652" y="166"/>
                    </a:lnTo>
                    <a:lnTo>
                      <a:pt x="657" y="181"/>
                    </a:lnTo>
                    <a:lnTo>
                      <a:pt x="662" y="195"/>
                    </a:lnTo>
                    <a:lnTo>
                      <a:pt x="666" y="211"/>
                    </a:lnTo>
                    <a:lnTo>
                      <a:pt x="669" y="227"/>
                    </a:lnTo>
                    <a:lnTo>
                      <a:pt x="672" y="242"/>
                    </a:lnTo>
                    <a:lnTo>
                      <a:pt x="674" y="259"/>
                    </a:lnTo>
                    <a:lnTo>
                      <a:pt x="675" y="276"/>
                    </a:lnTo>
                    <a:lnTo>
                      <a:pt x="676" y="294"/>
                    </a:lnTo>
                    <a:lnTo>
                      <a:pt x="677" y="312"/>
                    </a:lnTo>
                    <a:lnTo>
                      <a:pt x="677" y="786"/>
                    </a:lnTo>
                    <a:lnTo>
                      <a:pt x="497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5" name="Freeform 21"/>
              <p:cNvSpPr>
                <a:spLocks/>
              </p:cNvSpPr>
              <p:nvPr userDrawn="1"/>
            </p:nvSpPr>
            <p:spPr bwMode="gray">
              <a:xfrm>
                <a:off x="2244725" y="446088"/>
                <a:ext cx="96838" cy="192087"/>
              </a:xfrm>
              <a:custGeom>
                <a:avLst/>
                <a:gdLst/>
                <a:ahLst/>
                <a:cxnLst>
                  <a:cxn ang="0">
                    <a:pos x="475" y="157"/>
                  </a:cxn>
                  <a:cxn ang="0">
                    <a:pos x="429" y="148"/>
                  </a:cxn>
                  <a:cxn ang="0">
                    <a:pos x="400" y="147"/>
                  </a:cxn>
                  <a:cxn ang="0">
                    <a:pos x="376" y="152"/>
                  </a:cxn>
                  <a:cxn ang="0">
                    <a:pos x="354" y="163"/>
                  </a:cxn>
                  <a:cxn ang="0">
                    <a:pos x="334" y="179"/>
                  </a:cxn>
                  <a:cxn ang="0">
                    <a:pos x="316" y="201"/>
                  </a:cxn>
                  <a:cxn ang="0">
                    <a:pos x="303" y="226"/>
                  </a:cxn>
                  <a:cxn ang="0">
                    <a:pos x="294" y="253"/>
                  </a:cxn>
                  <a:cxn ang="0">
                    <a:pos x="290" y="283"/>
                  </a:cxn>
                  <a:cxn ang="0">
                    <a:pos x="290" y="307"/>
                  </a:cxn>
                  <a:cxn ang="0">
                    <a:pos x="450" y="316"/>
                  </a:cxn>
                  <a:cxn ang="0">
                    <a:pos x="293" y="464"/>
                  </a:cxn>
                  <a:cxn ang="0">
                    <a:pos x="113" y="1090"/>
                  </a:cxn>
                  <a:cxn ang="0">
                    <a:pos x="0" y="464"/>
                  </a:cxn>
                  <a:cxn ang="0">
                    <a:pos x="113" y="316"/>
                  </a:cxn>
                  <a:cxn ang="0">
                    <a:pos x="115" y="282"/>
                  </a:cxn>
                  <a:cxn ang="0">
                    <a:pos x="120" y="249"/>
                  </a:cxn>
                  <a:cxn ang="0">
                    <a:pos x="128" y="218"/>
                  </a:cxn>
                  <a:cxn ang="0">
                    <a:pos x="137" y="189"/>
                  </a:cxn>
                  <a:cxn ang="0">
                    <a:pos x="149" y="160"/>
                  </a:cxn>
                  <a:cxn ang="0">
                    <a:pos x="162" y="135"/>
                  </a:cxn>
                  <a:cxn ang="0">
                    <a:pos x="178" y="110"/>
                  </a:cxn>
                  <a:cxn ang="0">
                    <a:pos x="197" y="88"/>
                  </a:cxn>
                  <a:cxn ang="0">
                    <a:pos x="217" y="67"/>
                  </a:cxn>
                  <a:cxn ang="0">
                    <a:pos x="239" y="50"/>
                  </a:cxn>
                  <a:cxn ang="0">
                    <a:pos x="262" y="35"/>
                  </a:cxn>
                  <a:cxn ang="0">
                    <a:pos x="287" y="22"/>
                  </a:cxn>
                  <a:cxn ang="0">
                    <a:pos x="312" y="13"/>
                  </a:cxn>
                  <a:cxn ang="0">
                    <a:pos x="340" y="5"/>
                  </a:cxn>
                  <a:cxn ang="0">
                    <a:pos x="369" y="1"/>
                  </a:cxn>
                  <a:cxn ang="0">
                    <a:pos x="400" y="0"/>
                  </a:cxn>
                  <a:cxn ang="0">
                    <a:pos x="434" y="2"/>
                  </a:cxn>
                  <a:cxn ang="0">
                    <a:pos x="470" y="7"/>
                  </a:cxn>
                  <a:cxn ang="0">
                    <a:pos x="512" y="16"/>
                  </a:cxn>
                  <a:cxn ang="0">
                    <a:pos x="556" y="28"/>
                  </a:cxn>
                </a:cxnLst>
                <a:rect l="0" t="0" r="r" b="b"/>
                <a:pathLst>
                  <a:path w="556" h="1090">
                    <a:moveTo>
                      <a:pt x="503" y="166"/>
                    </a:moveTo>
                    <a:lnTo>
                      <a:pt x="475" y="157"/>
                    </a:lnTo>
                    <a:lnTo>
                      <a:pt x="450" y="151"/>
                    </a:lnTo>
                    <a:lnTo>
                      <a:pt x="429" y="148"/>
                    </a:lnTo>
                    <a:lnTo>
                      <a:pt x="412" y="146"/>
                    </a:lnTo>
                    <a:lnTo>
                      <a:pt x="400" y="147"/>
                    </a:lnTo>
                    <a:lnTo>
                      <a:pt x="387" y="149"/>
                    </a:lnTo>
                    <a:lnTo>
                      <a:pt x="376" y="152"/>
                    </a:lnTo>
                    <a:lnTo>
                      <a:pt x="365" y="157"/>
                    </a:lnTo>
                    <a:lnTo>
                      <a:pt x="354" y="163"/>
                    </a:lnTo>
                    <a:lnTo>
                      <a:pt x="344" y="171"/>
                    </a:lnTo>
                    <a:lnTo>
                      <a:pt x="334" y="179"/>
                    </a:lnTo>
                    <a:lnTo>
                      <a:pt x="325" y="190"/>
                    </a:lnTo>
                    <a:lnTo>
                      <a:pt x="316" y="201"/>
                    </a:lnTo>
                    <a:lnTo>
                      <a:pt x="309" y="213"/>
                    </a:lnTo>
                    <a:lnTo>
                      <a:pt x="303" y="226"/>
                    </a:lnTo>
                    <a:lnTo>
                      <a:pt x="298" y="239"/>
                    </a:lnTo>
                    <a:lnTo>
                      <a:pt x="294" y="253"/>
                    </a:lnTo>
                    <a:lnTo>
                      <a:pt x="291" y="267"/>
                    </a:lnTo>
                    <a:lnTo>
                      <a:pt x="290" y="283"/>
                    </a:lnTo>
                    <a:lnTo>
                      <a:pt x="289" y="298"/>
                    </a:lnTo>
                    <a:lnTo>
                      <a:pt x="290" y="307"/>
                    </a:lnTo>
                    <a:lnTo>
                      <a:pt x="291" y="316"/>
                    </a:lnTo>
                    <a:lnTo>
                      <a:pt x="450" y="316"/>
                    </a:lnTo>
                    <a:lnTo>
                      <a:pt x="450" y="464"/>
                    </a:lnTo>
                    <a:lnTo>
                      <a:pt x="293" y="464"/>
                    </a:lnTo>
                    <a:lnTo>
                      <a:pt x="293" y="1090"/>
                    </a:lnTo>
                    <a:lnTo>
                      <a:pt x="113" y="1090"/>
                    </a:lnTo>
                    <a:lnTo>
                      <a:pt x="113" y="464"/>
                    </a:lnTo>
                    <a:lnTo>
                      <a:pt x="0" y="464"/>
                    </a:lnTo>
                    <a:lnTo>
                      <a:pt x="0" y="316"/>
                    </a:lnTo>
                    <a:lnTo>
                      <a:pt x="113" y="316"/>
                    </a:lnTo>
                    <a:lnTo>
                      <a:pt x="114" y="300"/>
                    </a:lnTo>
                    <a:lnTo>
                      <a:pt x="115" y="282"/>
                    </a:lnTo>
                    <a:lnTo>
                      <a:pt x="117" y="266"/>
                    </a:lnTo>
                    <a:lnTo>
                      <a:pt x="120" y="249"/>
                    </a:lnTo>
                    <a:lnTo>
                      <a:pt x="123" y="233"/>
                    </a:lnTo>
                    <a:lnTo>
                      <a:pt x="128" y="218"/>
                    </a:lnTo>
                    <a:lnTo>
                      <a:pt x="132" y="202"/>
                    </a:lnTo>
                    <a:lnTo>
                      <a:pt x="137" y="189"/>
                    </a:lnTo>
                    <a:lnTo>
                      <a:pt x="142" y="174"/>
                    </a:lnTo>
                    <a:lnTo>
                      <a:pt x="149" y="160"/>
                    </a:lnTo>
                    <a:lnTo>
                      <a:pt x="155" y="148"/>
                    </a:lnTo>
                    <a:lnTo>
                      <a:pt x="162" y="135"/>
                    </a:lnTo>
                    <a:lnTo>
                      <a:pt x="170" y="122"/>
                    </a:lnTo>
                    <a:lnTo>
                      <a:pt x="178" y="110"/>
                    </a:lnTo>
                    <a:lnTo>
                      <a:pt x="188" y="98"/>
                    </a:lnTo>
                    <a:lnTo>
                      <a:pt x="197" y="88"/>
                    </a:lnTo>
                    <a:lnTo>
                      <a:pt x="207" y="77"/>
                    </a:lnTo>
                    <a:lnTo>
                      <a:pt x="217" y="67"/>
                    </a:lnTo>
                    <a:lnTo>
                      <a:pt x="228" y="58"/>
                    </a:lnTo>
                    <a:lnTo>
                      <a:pt x="239" y="50"/>
                    </a:lnTo>
                    <a:lnTo>
                      <a:pt x="250" y="41"/>
                    </a:lnTo>
                    <a:lnTo>
                      <a:pt x="262" y="35"/>
                    </a:lnTo>
                    <a:lnTo>
                      <a:pt x="274" y="27"/>
                    </a:lnTo>
                    <a:lnTo>
                      <a:pt x="287" y="22"/>
                    </a:lnTo>
                    <a:lnTo>
                      <a:pt x="300" y="17"/>
                    </a:lnTo>
                    <a:lnTo>
                      <a:pt x="312" y="13"/>
                    </a:lnTo>
                    <a:lnTo>
                      <a:pt x="326" y="8"/>
                    </a:lnTo>
                    <a:lnTo>
                      <a:pt x="340" y="5"/>
                    </a:lnTo>
                    <a:lnTo>
                      <a:pt x="354" y="3"/>
                    </a:lnTo>
                    <a:lnTo>
                      <a:pt x="369" y="1"/>
                    </a:lnTo>
                    <a:lnTo>
                      <a:pt x="384" y="1"/>
                    </a:lnTo>
                    <a:lnTo>
                      <a:pt x="400" y="0"/>
                    </a:lnTo>
                    <a:lnTo>
                      <a:pt x="416" y="1"/>
                    </a:lnTo>
                    <a:lnTo>
                      <a:pt x="434" y="2"/>
                    </a:lnTo>
                    <a:lnTo>
                      <a:pt x="452" y="4"/>
                    </a:lnTo>
                    <a:lnTo>
                      <a:pt x="470" y="7"/>
                    </a:lnTo>
                    <a:lnTo>
                      <a:pt x="491" y="12"/>
                    </a:lnTo>
                    <a:lnTo>
                      <a:pt x="512" y="16"/>
                    </a:lnTo>
                    <a:lnTo>
                      <a:pt x="534" y="22"/>
                    </a:lnTo>
                    <a:lnTo>
                      <a:pt x="556" y="28"/>
                    </a:lnTo>
                    <a:lnTo>
                      <a:pt x="503" y="16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6" name="Freeform 22"/>
              <p:cNvSpPr>
                <a:spLocks noEditPoints="1"/>
              </p:cNvSpPr>
              <p:nvPr userDrawn="1"/>
            </p:nvSpPr>
            <p:spPr bwMode="gray">
              <a:xfrm>
                <a:off x="2344738" y="498475"/>
                <a:ext cx="130175" cy="141287"/>
              </a:xfrm>
              <a:custGeom>
                <a:avLst/>
                <a:gdLst/>
                <a:ahLst/>
                <a:cxnLst>
                  <a:cxn ang="0">
                    <a:pos x="258" y="191"/>
                  </a:cxn>
                  <a:cxn ang="0">
                    <a:pos x="288" y="167"/>
                  </a:cxn>
                  <a:cxn ang="0">
                    <a:pos x="322" y="154"/>
                  </a:cxn>
                  <a:cxn ang="0">
                    <a:pos x="363" y="147"/>
                  </a:cxn>
                  <a:cxn ang="0">
                    <a:pos x="426" y="153"/>
                  </a:cxn>
                  <a:cxn ang="0">
                    <a:pos x="462" y="166"/>
                  </a:cxn>
                  <a:cxn ang="0">
                    <a:pos x="491" y="189"/>
                  </a:cxn>
                  <a:cxn ang="0">
                    <a:pos x="516" y="218"/>
                  </a:cxn>
                  <a:cxn ang="0">
                    <a:pos x="539" y="266"/>
                  </a:cxn>
                  <a:cxn ang="0">
                    <a:pos x="556" y="367"/>
                  </a:cxn>
                  <a:cxn ang="0">
                    <a:pos x="549" y="481"/>
                  </a:cxn>
                  <a:cxn ang="0">
                    <a:pos x="524" y="559"/>
                  </a:cxn>
                  <a:cxn ang="0">
                    <a:pos x="501" y="594"/>
                  </a:cxn>
                  <a:cxn ang="0">
                    <a:pos x="472" y="620"/>
                  </a:cxn>
                  <a:cxn ang="0">
                    <a:pos x="440" y="639"/>
                  </a:cxn>
                  <a:cxn ang="0">
                    <a:pos x="403" y="650"/>
                  </a:cxn>
                  <a:cxn ang="0">
                    <a:pos x="350" y="651"/>
                  </a:cxn>
                  <a:cxn ang="0">
                    <a:pos x="300" y="639"/>
                  </a:cxn>
                  <a:cxn ang="0">
                    <a:pos x="268" y="621"/>
                  </a:cxn>
                  <a:cxn ang="0">
                    <a:pos x="240" y="596"/>
                  </a:cxn>
                  <a:cxn ang="0">
                    <a:pos x="218" y="562"/>
                  </a:cxn>
                  <a:cxn ang="0">
                    <a:pos x="195" y="484"/>
                  </a:cxn>
                  <a:cxn ang="0">
                    <a:pos x="188" y="369"/>
                  </a:cxn>
                  <a:cxn ang="0">
                    <a:pos x="207" y="270"/>
                  </a:cxn>
                  <a:cxn ang="0">
                    <a:pos x="232" y="221"/>
                  </a:cxn>
                  <a:cxn ang="0">
                    <a:pos x="124" y="715"/>
                  </a:cxn>
                  <a:cxn ang="0">
                    <a:pos x="182" y="756"/>
                  </a:cxn>
                  <a:cxn ang="0">
                    <a:pos x="251" y="783"/>
                  </a:cxn>
                  <a:cxn ang="0">
                    <a:pos x="330" y="797"/>
                  </a:cxn>
                  <a:cxn ang="0">
                    <a:pos x="414" y="797"/>
                  </a:cxn>
                  <a:cxn ang="0">
                    <a:pos x="492" y="783"/>
                  </a:cxn>
                  <a:cxn ang="0">
                    <a:pos x="560" y="757"/>
                  </a:cxn>
                  <a:cxn ang="0">
                    <a:pos x="619" y="716"/>
                  </a:cxn>
                  <a:cxn ang="0">
                    <a:pos x="669" y="662"/>
                  </a:cxn>
                  <a:cxn ang="0">
                    <a:pos x="706" y="598"/>
                  </a:cxn>
                  <a:cxn ang="0">
                    <a:pos x="731" y="525"/>
                  </a:cxn>
                  <a:cxn ang="0">
                    <a:pos x="742" y="443"/>
                  </a:cxn>
                  <a:cxn ang="0">
                    <a:pos x="742" y="352"/>
                  </a:cxn>
                  <a:cxn ang="0">
                    <a:pos x="731" y="270"/>
                  </a:cxn>
                  <a:cxn ang="0">
                    <a:pos x="707" y="197"/>
                  </a:cxn>
                  <a:cxn ang="0">
                    <a:pos x="670" y="134"/>
                  </a:cxn>
                  <a:cxn ang="0">
                    <a:pos x="621" y="81"/>
                  </a:cxn>
                  <a:cxn ang="0">
                    <a:pos x="562" y="41"/>
                  </a:cxn>
                  <a:cxn ang="0">
                    <a:pos x="493" y="15"/>
                  </a:cxn>
                  <a:cxn ang="0">
                    <a:pos x="415" y="1"/>
                  </a:cxn>
                  <a:cxn ang="0">
                    <a:pos x="332" y="1"/>
                  </a:cxn>
                  <a:cxn ang="0">
                    <a:pos x="256" y="15"/>
                  </a:cxn>
                  <a:cxn ang="0">
                    <a:pos x="188" y="43"/>
                  </a:cxn>
                  <a:cxn ang="0">
                    <a:pos x="128" y="84"/>
                  </a:cxn>
                  <a:cxn ang="0">
                    <a:pos x="78" y="139"/>
                  </a:cxn>
                  <a:cxn ang="0">
                    <a:pos x="40" y="202"/>
                  </a:cxn>
                  <a:cxn ang="0">
                    <a:pos x="14" y="274"/>
                  </a:cxn>
                  <a:cxn ang="0">
                    <a:pos x="2" y="354"/>
                  </a:cxn>
                  <a:cxn ang="0">
                    <a:pos x="2" y="442"/>
                  </a:cxn>
                  <a:cxn ang="0">
                    <a:pos x="13" y="524"/>
                  </a:cxn>
                  <a:cxn ang="0">
                    <a:pos x="38" y="597"/>
                  </a:cxn>
                  <a:cxn ang="0">
                    <a:pos x="75" y="661"/>
                  </a:cxn>
                </a:cxnLst>
                <a:rect l="0" t="0" r="r" b="b"/>
                <a:pathLst>
                  <a:path w="745" h="799">
                    <a:moveTo>
                      <a:pt x="238" y="213"/>
                    </a:moveTo>
                    <a:lnTo>
                      <a:pt x="244" y="205"/>
                    </a:lnTo>
                    <a:lnTo>
                      <a:pt x="251" y="197"/>
                    </a:lnTo>
                    <a:lnTo>
                      <a:pt x="258" y="191"/>
                    </a:lnTo>
                    <a:lnTo>
                      <a:pt x="266" y="184"/>
                    </a:lnTo>
                    <a:lnTo>
                      <a:pt x="273" y="178"/>
                    </a:lnTo>
                    <a:lnTo>
                      <a:pt x="280" y="173"/>
                    </a:lnTo>
                    <a:lnTo>
                      <a:pt x="288" y="167"/>
                    </a:lnTo>
                    <a:lnTo>
                      <a:pt x="296" y="163"/>
                    </a:lnTo>
                    <a:lnTo>
                      <a:pt x="305" y="160"/>
                    </a:lnTo>
                    <a:lnTo>
                      <a:pt x="314" y="156"/>
                    </a:lnTo>
                    <a:lnTo>
                      <a:pt x="322" y="154"/>
                    </a:lnTo>
                    <a:lnTo>
                      <a:pt x="332" y="151"/>
                    </a:lnTo>
                    <a:lnTo>
                      <a:pt x="341" y="150"/>
                    </a:lnTo>
                    <a:lnTo>
                      <a:pt x="352" y="147"/>
                    </a:lnTo>
                    <a:lnTo>
                      <a:pt x="363" y="147"/>
                    </a:lnTo>
                    <a:lnTo>
                      <a:pt x="373" y="147"/>
                    </a:lnTo>
                    <a:lnTo>
                      <a:pt x="395" y="147"/>
                    </a:lnTo>
                    <a:lnTo>
                      <a:pt x="415" y="151"/>
                    </a:lnTo>
                    <a:lnTo>
                      <a:pt x="426" y="153"/>
                    </a:lnTo>
                    <a:lnTo>
                      <a:pt x="435" y="156"/>
                    </a:lnTo>
                    <a:lnTo>
                      <a:pt x="444" y="159"/>
                    </a:lnTo>
                    <a:lnTo>
                      <a:pt x="453" y="162"/>
                    </a:lnTo>
                    <a:lnTo>
                      <a:pt x="462" y="166"/>
                    </a:lnTo>
                    <a:lnTo>
                      <a:pt x="469" y="172"/>
                    </a:lnTo>
                    <a:lnTo>
                      <a:pt x="478" y="177"/>
                    </a:lnTo>
                    <a:lnTo>
                      <a:pt x="485" y="182"/>
                    </a:lnTo>
                    <a:lnTo>
                      <a:pt x="491" y="189"/>
                    </a:lnTo>
                    <a:lnTo>
                      <a:pt x="499" y="195"/>
                    </a:lnTo>
                    <a:lnTo>
                      <a:pt x="505" y="202"/>
                    </a:lnTo>
                    <a:lnTo>
                      <a:pt x="510" y="210"/>
                    </a:lnTo>
                    <a:lnTo>
                      <a:pt x="516" y="218"/>
                    </a:lnTo>
                    <a:lnTo>
                      <a:pt x="521" y="227"/>
                    </a:lnTo>
                    <a:lnTo>
                      <a:pt x="526" y="235"/>
                    </a:lnTo>
                    <a:lnTo>
                      <a:pt x="530" y="244"/>
                    </a:lnTo>
                    <a:lnTo>
                      <a:pt x="539" y="266"/>
                    </a:lnTo>
                    <a:lnTo>
                      <a:pt x="545" y="288"/>
                    </a:lnTo>
                    <a:lnTo>
                      <a:pt x="550" y="312"/>
                    </a:lnTo>
                    <a:lnTo>
                      <a:pt x="554" y="338"/>
                    </a:lnTo>
                    <a:lnTo>
                      <a:pt x="556" y="367"/>
                    </a:lnTo>
                    <a:lnTo>
                      <a:pt x="557" y="397"/>
                    </a:lnTo>
                    <a:lnTo>
                      <a:pt x="556" y="427"/>
                    </a:lnTo>
                    <a:lnTo>
                      <a:pt x="554" y="455"/>
                    </a:lnTo>
                    <a:lnTo>
                      <a:pt x="549" y="481"/>
                    </a:lnTo>
                    <a:lnTo>
                      <a:pt x="544" y="505"/>
                    </a:lnTo>
                    <a:lnTo>
                      <a:pt x="537" y="528"/>
                    </a:lnTo>
                    <a:lnTo>
                      <a:pt x="528" y="549"/>
                    </a:lnTo>
                    <a:lnTo>
                      <a:pt x="524" y="559"/>
                    </a:lnTo>
                    <a:lnTo>
                      <a:pt x="519" y="568"/>
                    </a:lnTo>
                    <a:lnTo>
                      <a:pt x="512" y="577"/>
                    </a:lnTo>
                    <a:lnTo>
                      <a:pt x="507" y="585"/>
                    </a:lnTo>
                    <a:lnTo>
                      <a:pt x="501" y="594"/>
                    </a:lnTo>
                    <a:lnTo>
                      <a:pt x="493" y="601"/>
                    </a:lnTo>
                    <a:lnTo>
                      <a:pt x="487" y="608"/>
                    </a:lnTo>
                    <a:lnTo>
                      <a:pt x="480" y="615"/>
                    </a:lnTo>
                    <a:lnTo>
                      <a:pt x="472" y="620"/>
                    </a:lnTo>
                    <a:lnTo>
                      <a:pt x="465" y="625"/>
                    </a:lnTo>
                    <a:lnTo>
                      <a:pt x="457" y="631"/>
                    </a:lnTo>
                    <a:lnTo>
                      <a:pt x="448" y="635"/>
                    </a:lnTo>
                    <a:lnTo>
                      <a:pt x="440" y="639"/>
                    </a:lnTo>
                    <a:lnTo>
                      <a:pt x="431" y="642"/>
                    </a:lnTo>
                    <a:lnTo>
                      <a:pt x="422" y="645"/>
                    </a:lnTo>
                    <a:lnTo>
                      <a:pt x="413" y="647"/>
                    </a:lnTo>
                    <a:lnTo>
                      <a:pt x="403" y="650"/>
                    </a:lnTo>
                    <a:lnTo>
                      <a:pt x="393" y="651"/>
                    </a:lnTo>
                    <a:lnTo>
                      <a:pt x="383" y="652"/>
                    </a:lnTo>
                    <a:lnTo>
                      <a:pt x="373" y="652"/>
                    </a:lnTo>
                    <a:lnTo>
                      <a:pt x="350" y="651"/>
                    </a:lnTo>
                    <a:lnTo>
                      <a:pt x="329" y="647"/>
                    </a:lnTo>
                    <a:lnTo>
                      <a:pt x="319" y="645"/>
                    </a:lnTo>
                    <a:lnTo>
                      <a:pt x="310" y="642"/>
                    </a:lnTo>
                    <a:lnTo>
                      <a:pt x="300" y="639"/>
                    </a:lnTo>
                    <a:lnTo>
                      <a:pt x="292" y="636"/>
                    </a:lnTo>
                    <a:lnTo>
                      <a:pt x="283" y="632"/>
                    </a:lnTo>
                    <a:lnTo>
                      <a:pt x="275" y="626"/>
                    </a:lnTo>
                    <a:lnTo>
                      <a:pt x="268" y="621"/>
                    </a:lnTo>
                    <a:lnTo>
                      <a:pt x="260" y="616"/>
                    </a:lnTo>
                    <a:lnTo>
                      <a:pt x="253" y="609"/>
                    </a:lnTo>
                    <a:lnTo>
                      <a:pt x="247" y="603"/>
                    </a:lnTo>
                    <a:lnTo>
                      <a:pt x="240" y="596"/>
                    </a:lnTo>
                    <a:lnTo>
                      <a:pt x="234" y="588"/>
                    </a:lnTo>
                    <a:lnTo>
                      <a:pt x="229" y="580"/>
                    </a:lnTo>
                    <a:lnTo>
                      <a:pt x="223" y="571"/>
                    </a:lnTo>
                    <a:lnTo>
                      <a:pt x="218" y="562"/>
                    </a:lnTo>
                    <a:lnTo>
                      <a:pt x="214" y="552"/>
                    </a:lnTo>
                    <a:lnTo>
                      <a:pt x="206" y="531"/>
                    </a:lnTo>
                    <a:lnTo>
                      <a:pt x="199" y="508"/>
                    </a:lnTo>
                    <a:lnTo>
                      <a:pt x="195" y="484"/>
                    </a:lnTo>
                    <a:lnTo>
                      <a:pt x="191" y="456"/>
                    </a:lnTo>
                    <a:lnTo>
                      <a:pt x="188" y="428"/>
                    </a:lnTo>
                    <a:lnTo>
                      <a:pt x="188" y="397"/>
                    </a:lnTo>
                    <a:lnTo>
                      <a:pt x="188" y="369"/>
                    </a:lnTo>
                    <a:lnTo>
                      <a:pt x="192" y="342"/>
                    </a:lnTo>
                    <a:lnTo>
                      <a:pt x="195" y="316"/>
                    </a:lnTo>
                    <a:lnTo>
                      <a:pt x="200" y="292"/>
                    </a:lnTo>
                    <a:lnTo>
                      <a:pt x="207" y="270"/>
                    </a:lnTo>
                    <a:lnTo>
                      <a:pt x="216" y="250"/>
                    </a:lnTo>
                    <a:lnTo>
                      <a:pt x="221" y="239"/>
                    </a:lnTo>
                    <a:lnTo>
                      <a:pt x="226" y="231"/>
                    </a:lnTo>
                    <a:lnTo>
                      <a:pt x="232" y="221"/>
                    </a:lnTo>
                    <a:lnTo>
                      <a:pt x="238" y="213"/>
                    </a:lnTo>
                    <a:close/>
                    <a:moveTo>
                      <a:pt x="98" y="690"/>
                    </a:moveTo>
                    <a:lnTo>
                      <a:pt x="110" y="702"/>
                    </a:lnTo>
                    <a:lnTo>
                      <a:pt x="124" y="715"/>
                    </a:lnTo>
                    <a:lnTo>
                      <a:pt x="138" y="726"/>
                    </a:lnTo>
                    <a:lnTo>
                      <a:pt x="152" y="737"/>
                    </a:lnTo>
                    <a:lnTo>
                      <a:pt x="166" y="748"/>
                    </a:lnTo>
                    <a:lnTo>
                      <a:pt x="182" y="756"/>
                    </a:lnTo>
                    <a:lnTo>
                      <a:pt x="199" y="764"/>
                    </a:lnTo>
                    <a:lnTo>
                      <a:pt x="216" y="772"/>
                    </a:lnTo>
                    <a:lnTo>
                      <a:pt x="233" y="778"/>
                    </a:lnTo>
                    <a:lnTo>
                      <a:pt x="251" y="783"/>
                    </a:lnTo>
                    <a:lnTo>
                      <a:pt x="270" y="789"/>
                    </a:lnTo>
                    <a:lnTo>
                      <a:pt x="289" y="792"/>
                    </a:lnTo>
                    <a:lnTo>
                      <a:pt x="309" y="795"/>
                    </a:lnTo>
                    <a:lnTo>
                      <a:pt x="330" y="797"/>
                    </a:lnTo>
                    <a:lnTo>
                      <a:pt x="351" y="798"/>
                    </a:lnTo>
                    <a:lnTo>
                      <a:pt x="373" y="799"/>
                    </a:lnTo>
                    <a:lnTo>
                      <a:pt x="394" y="798"/>
                    </a:lnTo>
                    <a:lnTo>
                      <a:pt x="414" y="797"/>
                    </a:lnTo>
                    <a:lnTo>
                      <a:pt x="434" y="795"/>
                    </a:lnTo>
                    <a:lnTo>
                      <a:pt x="454" y="792"/>
                    </a:lnTo>
                    <a:lnTo>
                      <a:pt x="473" y="789"/>
                    </a:lnTo>
                    <a:lnTo>
                      <a:pt x="492" y="783"/>
                    </a:lnTo>
                    <a:lnTo>
                      <a:pt x="510" y="778"/>
                    </a:lnTo>
                    <a:lnTo>
                      <a:pt x="527" y="772"/>
                    </a:lnTo>
                    <a:lnTo>
                      <a:pt x="544" y="764"/>
                    </a:lnTo>
                    <a:lnTo>
                      <a:pt x="560" y="757"/>
                    </a:lnTo>
                    <a:lnTo>
                      <a:pt x="576" y="748"/>
                    </a:lnTo>
                    <a:lnTo>
                      <a:pt x="591" y="738"/>
                    </a:lnTo>
                    <a:lnTo>
                      <a:pt x="605" y="728"/>
                    </a:lnTo>
                    <a:lnTo>
                      <a:pt x="619" y="716"/>
                    </a:lnTo>
                    <a:lnTo>
                      <a:pt x="633" y="703"/>
                    </a:lnTo>
                    <a:lnTo>
                      <a:pt x="645" y="691"/>
                    </a:lnTo>
                    <a:lnTo>
                      <a:pt x="657" y="677"/>
                    </a:lnTo>
                    <a:lnTo>
                      <a:pt x="669" y="662"/>
                    </a:lnTo>
                    <a:lnTo>
                      <a:pt x="679" y="647"/>
                    </a:lnTo>
                    <a:lnTo>
                      <a:pt x="689" y="632"/>
                    </a:lnTo>
                    <a:lnTo>
                      <a:pt x="697" y="615"/>
                    </a:lnTo>
                    <a:lnTo>
                      <a:pt x="706" y="598"/>
                    </a:lnTo>
                    <a:lnTo>
                      <a:pt x="713" y="581"/>
                    </a:lnTo>
                    <a:lnTo>
                      <a:pt x="719" y="563"/>
                    </a:lnTo>
                    <a:lnTo>
                      <a:pt x="726" y="544"/>
                    </a:lnTo>
                    <a:lnTo>
                      <a:pt x="731" y="525"/>
                    </a:lnTo>
                    <a:lnTo>
                      <a:pt x="735" y="505"/>
                    </a:lnTo>
                    <a:lnTo>
                      <a:pt x="738" y="485"/>
                    </a:lnTo>
                    <a:lnTo>
                      <a:pt x="740" y="464"/>
                    </a:lnTo>
                    <a:lnTo>
                      <a:pt x="742" y="443"/>
                    </a:lnTo>
                    <a:lnTo>
                      <a:pt x="744" y="421"/>
                    </a:lnTo>
                    <a:lnTo>
                      <a:pt x="745" y="397"/>
                    </a:lnTo>
                    <a:lnTo>
                      <a:pt x="744" y="374"/>
                    </a:lnTo>
                    <a:lnTo>
                      <a:pt x="742" y="352"/>
                    </a:lnTo>
                    <a:lnTo>
                      <a:pt x="741" y="331"/>
                    </a:lnTo>
                    <a:lnTo>
                      <a:pt x="738" y="310"/>
                    </a:lnTo>
                    <a:lnTo>
                      <a:pt x="735" y="290"/>
                    </a:lnTo>
                    <a:lnTo>
                      <a:pt x="731" y="270"/>
                    </a:lnTo>
                    <a:lnTo>
                      <a:pt x="726" y="251"/>
                    </a:lnTo>
                    <a:lnTo>
                      <a:pt x="720" y="232"/>
                    </a:lnTo>
                    <a:lnTo>
                      <a:pt x="714" y="214"/>
                    </a:lnTo>
                    <a:lnTo>
                      <a:pt x="707" y="197"/>
                    </a:lnTo>
                    <a:lnTo>
                      <a:pt x="698" y="180"/>
                    </a:lnTo>
                    <a:lnTo>
                      <a:pt x="690" y="164"/>
                    </a:lnTo>
                    <a:lnTo>
                      <a:pt x="680" y="148"/>
                    </a:lnTo>
                    <a:lnTo>
                      <a:pt x="670" y="134"/>
                    </a:lnTo>
                    <a:lnTo>
                      <a:pt x="658" y="120"/>
                    </a:lnTo>
                    <a:lnTo>
                      <a:pt x="646" y="106"/>
                    </a:lnTo>
                    <a:lnTo>
                      <a:pt x="634" y="93"/>
                    </a:lnTo>
                    <a:lnTo>
                      <a:pt x="621" y="81"/>
                    </a:lnTo>
                    <a:lnTo>
                      <a:pt x="607" y="69"/>
                    </a:lnTo>
                    <a:lnTo>
                      <a:pt x="593" y="59"/>
                    </a:lnTo>
                    <a:lnTo>
                      <a:pt x="578" y="49"/>
                    </a:lnTo>
                    <a:lnTo>
                      <a:pt x="562" y="41"/>
                    </a:lnTo>
                    <a:lnTo>
                      <a:pt x="546" y="34"/>
                    </a:lnTo>
                    <a:lnTo>
                      <a:pt x="529" y="26"/>
                    </a:lnTo>
                    <a:lnTo>
                      <a:pt x="512" y="20"/>
                    </a:lnTo>
                    <a:lnTo>
                      <a:pt x="493" y="15"/>
                    </a:lnTo>
                    <a:lnTo>
                      <a:pt x="475" y="9"/>
                    </a:lnTo>
                    <a:lnTo>
                      <a:pt x="455" y="6"/>
                    </a:lnTo>
                    <a:lnTo>
                      <a:pt x="436" y="3"/>
                    </a:lnTo>
                    <a:lnTo>
                      <a:pt x="415" y="1"/>
                    </a:lnTo>
                    <a:lnTo>
                      <a:pt x="394" y="0"/>
                    </a:lnTo>
                    <a:lnTo>
                      <a:pt x="373" y="0"/>
                    </a:lnTo>
                    <a:lnTo>
                      <a:pt x="352" y="0"/>
                    </a:lnTo>
                    <a:lnTo>
                      <a:pt x="332" y="1"/>
                    </a:lnTo>
                    <a:lnTo>
                      <a:pt x="312" y="3"/>
                    </a:lnTo>
                    <a:lnTo>
                      <a:pt x="293" y="6"/>
                    </a:lnTo>
                    <a:lnTo>
                      <a:pt x="274" y="10"/>
                    </a:lnTo>
                    <a:lnTo>
                      <a:pt x="256" y="15"/>
                    </a:lnTo>
                    <a:lnTo>
                      <a:pt x="238" y="21"/>
                    </a:lnTo>
                    <a:lnTo>
                      <a:pt x="221" y="27"/>
                    </a:lnTo>
                    <a:lnTo>
                      <a:pt x="204" y="35"/>
                    </a:lnTo>
                    <a:lnTo>
                      <a:pt x="188" y="43"/>
                    </a:lnTo>
                    <a:lnTo>
                      <a:pt x="173" y="51"/>
                    </a:lnTo>
                    <a:lnTo>
                      <a:pt x="158" y="62"/>
                    </a:lnTo>
                    <a:lnTo>
                      <a:pt x="143" y="73"/>
                    </a:lnTo>
                    <a:lnTo>
                      <a:pt x="128" y="84"/>
                    </a:lnTo>
                    <a:lnTo>
                      <a:pt x="116" y="97"/>
                    </a:lnTo>
                    <a:lnTo>
                      <a:pt x="102" y="111"/>
                    </a:lnTo>
                    <a:lnTo>
                      <a:pt x="89" y="124"/>
                    </a:lnTo>
                    <a:lnTo>
                      <a:pt x="78" y="139"/>
                    </a:lnTo>
                    <a:lnTo>
                      <a:pt x="67" y="154"/>
                    </a:lnTo>
                    <a:lnTo>
                      <a:pt x="58" y="170"/>
                    </a:lnTo>
                    <a:lnTo>
                      <a:pt x="48" y="185"/>
                    </a:lnTo>
                    <a:lnTo>
                      <a:pt x="40" y="202"/>
                    </a:lnTo>
                    <a:lnTo>
                      <a:pt x="32" y="220"/>
                    </a:lnTo>
                    <a:lnTo>
                      <a:pt x="26" y="237"/>
                    </a:lnTo>
                    <a:lnTo>
                      <a:pt x="20" y="256"/>
                    </a:lnTo>
                    <a:lnTo>
                      <a:pt x="14" y="274"/>
                    </a:lnTo>
                    <a:lnTo>
                      <a:pt x="10" y="294"/>
                    </a:lnTo>
                    <a:lnTo>
                      <a:pt x="6" y="313"/>
                    </a:lnTo>
                    <a:lnTo>
                      <a:pt x="4" y="334"/>
                    </a:lnTo>
                    <a:lnTo>
                      <a:pt x="2" y="354"/>
                    </a:lnTo>
                    <a:lnTo>
                      <a:pt x="1" y="375"/>
                    </a:lnTo>
                    <a:lnTo>
                      <a:pt x="0" y="397"/>
                    </a:lnTo>
                    <a:lnTo>
                      <a:pt x="1" y="420"/>
                    </a:lnTo>
                    <a:lnTo>
                      <a:pt x="2" y="442"/>
                    </a:lnTo>
                    <a:lnTo>
                      <a:pt x="3" y="463"/>
                    </a:lnTo>
                    <a:lnTo>
                      <a:pt x="6" y="484"/>
                    </a:lnTo>
                    <a:lnTo>
                      <a:pt x="9" y="504"/>
                    </a:lnTo>
                    <a:lnTo>
                      <a:pt x="13" y="524"/>
                    </a:lnTo>
                    <a:lnTo>
                      <a:pt x="19" y="543"/>
                    </a:lnTo>
                    <a:lnTo>
                      <a:pt x="24" y="562"/>
                    </a:lnTo>
                    <a:lnTo>
                      <a:pt x="31" y="580"/>
                    </a:lnTo>
                    <a:lnTo>
                      <a:pt x="38" y="597"/>
                    </a:lnTo>
                    <a:lnTo>
                      <a:pt x="46" y="614"/>
                    </a:lnTo>
                    <a:lnTo>
                      <a:pt x="56" y="629"/>
                    </a:lnTo>
                    <a:lnTo>
                      <a:pt x="65" y="645"/>
                    </a:lnTo>
                    <a:lnTo>
                      <a:pt x="75" y="661"/>
                    </a:lnTo>
                    <a:lnTo>
                      <a:pt x="86" y="675"/>
                    </a:lnTo>
                    <a:lnTo>
                      <a:pt x="98" y="69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7" name="Freeform 23"/>
              <p:cNvSpPr>
                <a:spLocks/>
              </p:cNvSpPr>
              <p:nvPr userDrawn="1"/>
            </p:nvSpPr>
            <p:spPr bwMode="gray">
              <a:xfrm>
                <a:off x="2500313" y="498475"/>
                <a:ext cx="93663" cy="139700"/>
              </a:xfrm>
              <a:custGeom>
                <a:avLst/>
                <a:gdLst/>
                <a:ahLst/>
                <a:cxnLst>
                  <a:cxn ang="0">
                    <a:pos x="448" y="181"/>
                  </a:cxn>
                  <a:cxn ang="0">
                    <a:pos x="435" y="175"/>
                  </a:cxn>
                  <a:cxn ang="0">
                    <a:pos x="423" y="169"/>
                  </a:cxn>
                  <a:cxn ang="0">
                    <a:pos x="410" y="163"/>
                  </a:cxn>
                  <a:cxn ang="0">
                    <a:pos x="397" y="158"/>
                  </a:cxn>
                  <a:cxn ang="0">
                    <a:pos x="383" y="155"/>
                  </a:cxn>
                  <a:cxn ang="0">
                    <a:pos x="369" y="153"/>
                  </a:cxn>
                  <a:cxn ang="0">
                    <a:pos x="356" y="152"/>
                  </a:cxn>
                  <a:cxn ang="0">
                    <a:pos x="341" y="151"/>
                  </a:cxn>
                  <a:cxn ang="0">
                    <a:pos x="326" y="152"/>
                  </a:cxn>
                  <a:cxn ang="0">
                    <a:pos x="310" y="155"/>
                  </a:cxn>
                  <a:cxn ang="0">
                    <a:pos x="296" y="159"/>
                  </a:cxn>
                  <a:cxn ang="0">
                    <a:pos x="282" y="165"/>
                  </a:cxn>
                  <a:cxn ang="0">
                    <a:pos x="268" y="173"/>
                  </a:cxn>
                  <a:cxn ang="0">
                    <a:pos x="254" y="183"/>
                  </a:cxn>
                  <a:cxn ang="0">
                    <a:pos x="242" y="195"/>
                  </a:cxn>
                  <a:cxn ang="0">
                    <a:pos x="229" y="208"/>
                  </a:cxn>
                  <a:cxn ang="0">
                    <a:pos x="219" y="222"/>
                  </a:cxn>
                  <a:cxn ang="0">
                    <a:pos x="208" y="238"/>
                  </a:cxn>
                  <a:cxn ang="0">
                    <a:pos x="200" y="254"/>
                  </a:cxn>
                  <a:cxn ang="0">
                    <a:pos x="193" y="271"/>
                  </a:cxn>
                  <a:cxn ang="0">
                    <a:pos x="188" y="289"/>
                  </a:cxn>
                  <a:cxn ang="0">
                    <a:pos x="184" y="307"/>
                  </a:cxn>
                  <a:cxn ang="0">
                    <a:pos x="182" y="327"/>
                  </a:cxn>
                  <a:cxn ang="0">
                    <a:pos x="181" y="347"/>
                  </a:cxn>
                  <a:cxn ang="0">
                    <a:pos x="181" y="786"/>
                  </a:cxn>
                  <a:cxn ang="0">
                    <a:pos x="0" y="786"/>
                  </a:cxn>
                  <a:cxn ang="0">
                    <a:pos x="0" y="12"/>
                  </a:cxn>
                  <a:cxn ang="0">
                    <a:pos x="181" y="12"/>
                  </a:cxn>
                  <a:cxn ang="0">
                    <a:pos x="181" y="84"/>
                  </a:cxn>
                  <a:cxn ang="0">
                    <a:pos x="190" y="74"/>
                  </a:cxn>
                  <a:cxn ang="0">
                    <a:pos x="201" y="64"/>
                  </a:cxn>
                  <a:cxn ang="0">
                    <a:pos x="211" y="55"/>
                  </a:cxn>
                  <a:cxn ang="0">
                    <a:pos x="222" y="47"/>
                  </a:cxn>
                  <a:cxn ang="0">
                    <a:pos x="233" y="39"/>
                  </a:cxn>
                  <a:cxn ang="0">
                    <a:pos x="245" y="32"/>
                  </a:cxn>
                  <a:cxn ang="0">
                    <a:pos x="257" y="26"/>
                  </a:cxn>
                  <a:cxn ang="0">
                    <a:pos x="269" y="21"/>
                  </a:cxn>
                  <a:cxn ang="0">
                    <a:pos x="282" y="16"/>
                  </a:cxn>
                  <a:cxn ang="0">
                    <a:pos x="296" y="11"/>
                  </a:cxn>
                  <a:cxn ang="0">
                    <a:pos x="309" y="7"/>
                  </a:cxn>
                  <a:cxn ang="0">
                    <a:pos x="323" y="5"/>
                  </a:cxn>
                  <a:cxn ang="0">
                    <a:pos x="337" y="2"/>
                  </a:cxn>
                  <a:cxn ang="0">
                    <a:pos x="352" y="1"/>
                  </a:cxn>
                  <a:cxn ang="0">
                    <a:pos x="367" y="0"/>
                  </a:cxn>
                  <a:cxn ang="0">
                    <a:pos x="383" y="0"/>
                  </a:cxn>
                  <a:cxn ang="0">
                    <a:pos x="405" y="0"/>
                  </a:cxn>
                  <a:cxn ang="0">
                    <a:pos x="426" y="1"/>
                  </a:cxn>
                  <a:cxn ang="0">
                    <a:pos x="445" y="3"/>
                  </a:cxn>
                  <a:cxn ang="0">
                    <a:pos x="464" y="6"/>
                  </a:cxn>
                  <a:cxn ang="0">
                    <a:pos x="481" y="10"/>
                  </a:cxn>
                  <a:cxn ang="0">
                    <a:pos x="497" y="16"/>
                  </a:cxn>
                  <a:cxn ang="0">
                    <a:pos x="511" y="21"/>
                  </a:cxn>
                  <a:cxn ang="0">
                    <a:pos x="525" y="27"/>
                  </a:cxn>
                  <a:cxn ang="0">
                    <a:pos x="448" y="181"/>
                  </a:cxn>
                </a:cxnLst>
                <a:rect l="0" t="0" r="r" b="b"/>
                <a:pathLst>
                  <a:path w="525" h="786">
                    <a:moveTo>
                      <a:pt x="448" y="181"/>
                    </a:moveTo>
                    <a:lnTo>
                      <a:pt x="435" y="175"/>
                    </a:lnTo>
                    <a:lnTo>
                      <a:pt x="423" y="169"/>
                    </a:lnTo>
                    <a:lnTo>
                      <a:pt x="410" y="163"/>
                    </a:lnTo>
                    <a:lnTo>
                      <a:pt x="397" y="158"/>
                    </a:lnTo>
                    <a:lnTo>
                      <a:pt x="383" y="155"/>
                    </a:lnTo>
                    <a:lnTo>
                      <a:pt x="369" y="153"/>
                    </a:lnTo>
                    <a:lnTo>
                      <a:pt x="356" y="152"/>
                    </a:lnTo>
                    <a:lnTo>
                      <a:pt x="341" y="151"/>
                    </a:lnTo>
                    <a:lnTo>
                      <a:pt x="326" y="152"/>
                    </a:lnTo>
                    <a:lnTo>
                      <a:pt x="310" y="155"/>
                    </a:lnTo>
                    <a:lnTo>
                      <a:pt x="296" y="159"/>
                    </a:lnTo>
                    <a:lnTo>
                      <a:pt x="282" y="165"/>
                    </a:lnTo>
                    <a:lnTo>
                      <a:pt x="268" y="173"/>
                    </a:lnTo>
                    <a:lnTo>
                      <a:pt x="254" y="183"/>
                    </a:lnTo>
                    <a:lnTo>
                      <a:pt x="242" y="195"/>
                    </a:lnTo>
                    <a:lnTo>
                      <a:pt x="229" y="208"/>
                    </a:lnTo>
                    <a:lnTo>
                      <a:pt x="219" y="222"/>
                    </a:lnTo>
                    <a:lnTo>
                      <a:pt x="208" y="238"/>
                    </a:lnTo>
                    <a:lnTo>
                      <a:pt x="200" y="254"/>
                    </a:lnTo>
                    <a:lnTo>
                      <a:pt x="193" y="271"/>
                    </a:lnTo>
                    <a:lnTo>
                      <a:pt x="188" y="289"/>
                    </a:lnTo>
                    <a:lnTo>
                      <a:pt x="184" y="307"/>
                    </a:lnTo>
                    <a:lnTo>
                      <a:pt x="182" y="327"/>
                    </a:lnTo>
                    <a:lnTo>
                      <a:pt x="181" y="347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81" y="12"/>
                    </a:lnTo>
                    <a:lnTo>
                      <a:pt x="181" y="84"/>
                    </a:lnTo>
                    <a:lnTo>
                      <a:pt x="190" y="74"/>
                    </a:lnTo>
                    <a:lnTo>
                      <a:pt x="201" y="64"/>
                    </a:lnTo>
                    <a:lnTo>
                      <a:pt x="211" y="55"/>
                    </a:lnTo>
                    <a:lnTo>
                      <a:pt x="222" y="47"/>
                    </a:lnTo>
                    <a:lnTo>
                      <a:pt x="233" y="39"/>
                    </a:lnTo>
                    <a:lnTo>
                      <a:pt x="245" y="32"/>
                    </a:lnTo>
                    <a:lnTo>
                      <a:pt x="257" y="26"/>
                    </a:lnTo>
                    <a:lnTo>
                      <a:pt x="269" y="21"/>
                    </a:lnTo>
                    <a:lnTo>
                      <a:pt x="282" y="16"/>
                    </a:lnTo>
                    <a:lnTo>
                      <a:pt x="296" y="11"/>
                    </a:lnTo>
                    <a:lnTo>
                      <a:pt x="309" y="7"/>
                    </a:lnTo>
                    <a:lnTo>
                      <a:pt x="323" y="5"/>
                    </a:lnTo>
                    <a:lnTo>
                      <a:pt x="337" y="2"/>
                    </a:lnTo>
                    <a:lnTo>
                      <a:pt x="352" y="1"/>
                    </a:lnTo>
                    <a:lnTo>
                      <a:pt x="367" y="0"/>
                    </a:lnTo>
                    <a:lnTo>
                      <a:pt x="383" y="0"/>
                    </a:lnTo>
                    <a:lnTo>
                      <a:pt x="405" y="0"/>
                    </a:lnTo>
                    <a:lnTo>
                      <a:pt x="426" y="1"/>
                    </a:lnTo>
                    <a:lnTo>
                      <a:pt x="445" y="3"/>
                    </a:lnTo>
                    <a:lnTo>
                      <a:pt x="464" y="6"/>
                    </a:lnTo>
                    <a:lnTo>
                      <a:pt x="481" y="10"/>
                    </a:lnTo>
                    <a:lnTo>
                      <a:pt x="497" y="16"/>
                    </a:lnTo>
                    <a:lnTo>
                      <a:pt x="511" y="21"/>
                    </a:lnTo>
                    <a:lnTo>
                      <a:pt x="525" y="27"/>
                    </a:lnTo>
                    <a:lnTo>
                      <a:pt x="448" y="1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8" name="Freeform 24"/>
              <p:cNvSpPr>
                <a:spLocks/>
              </p:cNvSpPr>
              <p:nvPr userDrawn="1"/>
            </p:nvSpPr>
            <p:spPr bwMode="gray">
              <a:xfrm>
                <a:off x="2613025" y="498475"/>
                <a:ext cx="188913" cy="139700"/>
              </a:xfrm>
              <a:custGeom>
                <a:avLst/>
                <a:gdLst/>
                <a:ahLst/>
                <a:cxnLst>
                  <a:cxn ang="0">
                    <a:pos x="893" y="285"/>
                  </a:cxn>
                  <a:cxn ang="0">
                    <a:pos x="886" y="236"/>
                  </a:cxn>
                  <a:cxn ang="0">
                    <a:pos x="868" y="199"/>
                  </a:cxn>
                  <a:cxn ang="0">
                    <a:pos x="841" y="172"/>
                  </a:cxn>
                  <a:cxn ang="0">
                    <a:pos x="804" y="156"/>
                  </a:cxn>
                  <a:cxn ang="0">
                    <a:pos x="758" y="151"/>
                  </a:cxn>
                  <a:cxn ang="0">
                    <a:pos x="728" y="154"/>
                  </a:cxn>
                  <a:cxn ang="0">
                    <a:pos x="699" y="164"/>
                  </a:cxn>
                  <a:cxn ang="0">
                    <a:pos x="671" y="181"/>
                  </a:cxn>
                  <a:cxn ang="0">
                    <a:pos x="648" y="200"/>
                  </a:cxn>
                  <a:cxn ang="0">
                    <a:pos x="631" y="221"/>
                  </a:cxn>
                  <a:cxn ang="0">
                    <a:pos x="447" y="786"/>
                  </a:cxn>
                  <a:cxn ang="0">
                    <a:pos x="445" y="248"/>
                  </a:cxn>
                  <a:cxn ang="0">
                    <a:pos x="433" y="213"/>
                  </a:cxn>
                  <a:cxn ang="0">
                    <a:pos x="412" y="184"/>
                  </a:cxn>
                  <a:cxn ang="0">
                    <a:pos x="381" y="164"/>
                  </a:cxn>
                  <a:cxn ang="0">
                    <a:pos x="342" y="153"/>
                  </a:cxn>
                  <a:cxn ang="0">
                    <a:pos x="303" y="152"/>
                  </a:cxn>
                  <a:cxn ang="0">
                    <a:pos x="277" y="157"/>
                  </a:cxn>
                  <a:cxn ang="0">
                    <a:pos x="248" y="170"/>
                  </a:cxn>
                  <a:cxn ang="0">
                    <a:pos x="204" y="202"/>
                  </a:cxn>
                  <a:cxn ang="0">
                    <a:pos x="185" y="224"/>
                  </a:cxn>
                  <a:cxn ang="0">
                    <a:pos x="0" y="786"/>
                  </a:cxn>
                  <a:cxn ang="0">
                    <a:pos x="161" y="82"/>
                  </a:cxn>
                  <a:cxn ang="0">
                    <a:pos x="190" y="54"/>
                  </a:cxn>
                  <a:cxn ang="0">
                    <a:pos x="223" y="31"/>
                  </a:cxn>
                  <a:cxn ang="0">
                    <a:pos x="259" y="16"/>
                  </a:cxn>
                  <a:cxn ang="0">
                    <a:pos x="298" y="4"/>
                  </a:cxn>
                  <a:cxn ang="0">
                    <a:pos x="340" y="0"/>
                  </a:cxn>
                  <a:cxn ang="0">
                    <a:pos x="392" y="1"/>
                  </a:cxn>
                  <a:cxn ang="0">
                    <a:pos x="444" y="7"/>
                  </a:cxn>
                  <a:cxn ang="0">
                    <a:pos x="490" y="21"/>
                  </a:cxn>
                  <a:cxn ang="0">
                    <a:pos x="530" y="39"/>
                  </a:cxn>
                  <a:cxn ang="0">
                    <a:pos x="566" y="64"/>
                  </a:cxn>
                  <a:cxn ang="0">
                    <a:pos x="595" y="75"/>
                  </a:cxn>
                  <a:cxn ang="0">
                    <a:pos x="627" y="49"/>
                  </a:cxn>
                  <a:cxn ang="0">
                    <a:pos x="666" y="28"/>
                  </a:cxn>
                  <a:cxn ang="0">
                    <a:pos x="710" y="12"/>
                  </a:cxn>
                  <a:cxn ang="0">
                    <a:pos x="757" y="3"/>
                  </a:cxn>
                  <a:cxn ang="0">
                    <a:pos x="802" y="0"/>
                  </a:cxn>
                  <a:cxn ang="0">
                    <a:pos x="849" y="2"/>
                  </a:cxn>
                  <a:cxn ang="0">
                    <a:pos x="891" y="9"/>
                  </a:cxn>
                  <a:cxn ang="0">
                    <a:pos x="929" y="23"/>
                  </a:cxn>
                  <a:cxn ang="0">
                    <a:pos x="964" y="41"/>
                  </a:cxn>
                  <a:cxn ang="0">
                    <a:pos x="993" y="64"/>
                  </a:cxn>
                  <a:cxn ang="0">
                    <a:pos x="1020" y="93"/>
                  </a:cxn>
                  <a:cxn ang="0">
                    <a:pos x="1041" y="125"/>
                  </a:cxn>
                  <a:cxn ang="0">
                    <a:pos x="1057" y="161"/>
                  </a:cxn>
                  <a:cxn ang="0">
                    <a:pos x="1067" y="201"/>
                  </a:cxn>
                  <a:cxn ang="0">
                    <a:pos x="1073" y="244"/>
                  </a:cxn>
                  <a:cxn ang="0">
                    <a:pos x="1075" y="786"/>
                  </a:cxn>
                </a:cxnLst>
                <a:rect l="0" t="0" r="r" b="b"/>
                <a:pathLst>
                  <a:path w="1075" h="786">
                    <a:moveTo>
                      <a:pt x="894" y="786"/>
                    </a:moveTo>
                    <a:lnTo>
                      <a:pt x="894" y="302"/>
                    </a:lnTo>
                    <a:lnTo>
                      <a:pt x="893" y="285"/>
                    </a:lnTo>
                    <a:lnTo>
                      <a:pt x="892" y="267"/>
                    </a:lnTo>
                    <a:lnTo>
                      <a:pt x="889" y="251"/>
                    </a:lnTo>
                    <a:lnTo>
                      <a:pt x="886" y="236"/>
                    </a:lnTo>
                    <a:lnTo>
                      <a:pt x="880" y="222"/>
                    </a:lnTo>
                    <a:lnTo>
                      <a:pt x="875" y="210"/>
                    </a:lnTo>
                    <a:lnTo>
                      <a:pt x="868" y="199"/>
                    </a:lnTo>
                    <a:lnTo>
                      <a:pt x="860" y="189"/>
                    </a:lnTo>
                    <a:lnTo>
                      <a:pt x="851" y="180"/>
                    </a:lnTo>
                    <a:lnTo>
                      <a:pt x="841" y="172"/>
                    </a:lnTo>
                    <a:lnTo>
                      <a:pt x="830" y="165"/>
                    </a:lnTo>
                    <a:lnTo>
                      <a:pt x="817" y="160"/>
                    </a:lnTo>
                    <a:lnTo>
                      <a:pt x="804" y="156"/>
                    </a:lnTo>
                    <a:lnTo>
                      <a:pt x="790" y="153"/>
                    </a:lnTo>
                    <a:lnTo>
                      <a:pt x="774" y="152"/>
                    </a:lnTo>
                    <a:lnTo>
                      <a:pt x="758" y="151"/>
                    </a:lnTo>
                    <a:lnTo>
                      <a:pt x="747" y="152"/>
                    </a:lnTo>
                    <a:lnTo>
                      <a:pt x="738" y="153"/>
                    </a:lnTo>
                    <a:lnTo>
                      <a:pt x="728" y="154"/>
                    </a:lnTo>
                    <a:lnTo>
                      <a:pt x="718" y="157"/>
                    </a:lnTo>
                    <a:lnTo>
                      <a:pt x="708" y="160"/>
                    </a:lnTo>
                    <a:lnTo>
                      <a:pt x="699" y="164"/>
                    </a:lnTo>
                    <a:lnTo>
                      <a:pt x="689" y="170"/>
                    </a:lnTo>
                    <a:lnTo>
                      <a:pt x="680" y="175"/>
                    </a:lnTo>
                    <a:lnTo>
                      <a:pt x="671" y="181"/>
                    </a:lnTo>
                    <a:lnTo>
                      <a:pt x="663" y="186"/>
                    </a:lnTo>
                    <a:lnTo>
                      <a:pt x="655" y="194"/>
                    </a:lnTo>
                    <a:lnTo>
                      <a:pt x="648" y="200"/>
                    </a:lnTo>
                    <a:lnTo>
                      <a:pt x="642" y="208"/>
                    </a:lnTo>
                    <a:lnTo>
                      <a:pt x="637" y="214"/>
                    </a:lnTo>
                    <a:lnTo>
                      <a:pt x="631" y="221"/>
                    </a:lnTo>
                    <a:lnTo>
                      <a:pt x="627" y="230"/>
                    </a:lnTo>
                    <a:lnTo>
                      <a:pt x="627" y="786"/>
                    </a:lnTo>
                    <a:lnTo>
                      <a:pt x="447" y="786"/>
                    </a:lnTo>
                    <a:lnTo>
                      <a:pt x="447" y="275"/>
                    </a:lnTo>
                    <a:lnTo>
                      <a:pt x="447" y="261"/>
                    </a:lnTo>
                    <a:lnTo>
                      <a:pt x="445" y="248"/>
                    </a:lnTo>
                    <a:lnTo>
                      <a:pt x="442" y="235"/>
                    </a:lnTo>
                    <a:lnTo>
                      <a:pt x="438" y="223"/>
                    </a:lnTo>
                    <a:lnTo>
                      <a:pt x="433" y="213"/>
                    </a:lnTo>
                    <a:lnTo>
                      <a:pt x="427" y="202"/>
                    </a:lnTo>
                    <a:lnTo>
                      <a:pt x="420" y="193"/>
                    </a:lnTo>
                    <a:lnTo>
                      <a:pt x="412" y="184"/>
                    </a:lnTo>
                    <a:lnTo>
                      <a:pt x="402" y="177"/>
                    </a:lnTo>
                    <a:lnTo>
                      <a:pt x="392" y="170"/>
                    </a:lnTo>
                    <a:lnTo>
                      <a:pt x="381" y="164"/>
                    </a:lnTo>
                    <a:lnTo>
                      <a:pt x="370" y="159"/>
                    </a:lnTo>
                    <a:lnTo>
                      <a:pt x="356" y="156"/>
                    </a:lnTo>
                    <a:lnTo>
                      <a:pt x="342" y="153"/>
                    </a:lnTo>
                    <a:lnTo>
                      <a:pt x="327" y="152"/>
                    </a:lnTo>
                    <a:lnTo>
                      <a:pt x="313" y="151"/>
                    </a:lnTo>
                    <a:lnTo>
                      <a:pt x="303" y="152"/>
                    </a:lnTo>
                    <a:lnTo>
                      <a:pt x="295" y="153"/>
                    </a:lnTo>
                    <a:lnTo>
                      <a:pt x="286" y="155"/>
                    </a:lnTo>
                    <a:lnTo>
                      <a:pt x="277" y="157"/>
                    </a:lnTo>
                    <a:lnTo>
                      <a:pt x="267" y="161"/>
                    </a:lnTo>
                    <a:lnTo>
                      <a:pt x="258" y="165"/>
                    </a:lnTo>
                    <a:lnTo>
                      <a:pt x="248" y="170"/>
                    </a:lnTo>
                    <a:lnTo>
                      <a:pt x="239" y="176"/>
                    </a:lnTo>
                    <a:lnTo>
                      <a:pt x="220" y="189"/>
                    </a:lnTo>
                    <a:lnTo>
                      <a:pt x="204" y="202"/>
                    </a:lnTo>
                    <a:lnTo>
                      <a:pt x="197" y="210"/>
                    </a:lnTo>
                    <a:lnTo>
                      <a:pt x="190" y="217"/>
                    </a:lnTo>
                    <a:lnTo>
                      <a:pt x="185" y="224"/>
                    </a:lnTo>
                    <a:lnTo>
                      <a:pt x="181" y="232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24" y="12"/>
                    </a:lnTo>
                    <a:lnTo>
                      <a:pt x="161" y="82"/>
                    </a:lnTo>
                    <a:lnTo>
                      <a:pt x="170" y="71"/>
                    </a:lnTo>
                    <a:lnTo>
                      <a:pt x="180" y="62"/>
                    </a:lnTo>
                    <a:lnTo>
                      <a:pt x="190" y="54"/>
                    </a:lnTo>
                    <a:lnTo>
                      <a:pt x="201" y="46"/>
                    </a:lnTo>
                    <a:lnTo>
                      <a:pt x="212" y="39"/>
                    </a:lnTo>
                    <a:lnTo>
                      <a:pt x="223" y="31"/>
                    </a:lnTo>
                    <a:lnTo>
                      <a:pt x="235" y="25"/>
                    </a:lnTo>
                    <a:lnTo>
                      <a:pt x="247" y="20"/>
                    </a:lnTo>
                    <a:lnTo>
                      <a:pt x="259" y="16"/>
                    </a:lnTo>
                    <a:lnTo>
                      <a:pt x="272" y="11"/>
                    </a:lnTo>
                    <a:lnTo>
                      <a:pt x="284" y="7"/>
                    </a:lnTo>
                    <a:lnTo>
                      <a:pt x="298" y="4"/>
                    </a:lnTo>
                    <a:lnTo>
                      <a:pt x="312" y="2"/>
                    </a:lnTo>
                    <a:lnTo>
                      <a:pt x="325" y="1"/>
                    </a:lnTo>
                    <a:lnTo>
                      <a:pt x="340" y="0"/>
                    </a:lnTo>
                    <a:lnTo>
                      <a:pt x="355" y="0"/>
                    </a:lnTo>
                    <a:lnTo>
                      <a:pt x="374" y="0"/>
                    </a:lnTo>
                    <a:lnTo>
                      <a:pt x="392" y="1"/>
                    </a:lnTo>
                    <a:lnTo>
                      <a:pt x="410" y="2"/>
                    </a:lnTo>
                    <a:lnTo>
                      <a:pt x="427" y="5"/>
                    </a:lnTo>
                    <a:lnTo>
                      <a:pt x="444" y="7"/>
                    </a:lnTo>
                    <a:lnTo>
                      <a:pt x="459" y="11"/>
                    </a:lnTo>
                    <a:lnTo>
                      <a:pt x="475" y="16"/>
                    </a:lnTo>
                    <a:lnTo>
                      <a:pt x="490" y="21"/>
                    </a:lnTo>
                    <a:lnTo>
                      <a:pt x="504" y="26"/>
                    </a:lnTo>
                    <a:lnTo>
                      <a:pt x="517" y="32"/>
                    </a:lnTo>
                    <a:lnTo>
                      <a:pt x="530" y="39"/>
                    </a:lnTo>
                    <a:lnTo>
                      <a:pt x="543" y="47"/>
                    </a:lnTo>
                    <a:lnTo>
                      <a:pt x="554" y="55"/>
                    </a:lnTo>
                    <a:lnTo>
                      <a:pt x="566" y="64"/>
                    </a:lnTo>
                    <a:lnTo>
                      <a:pt x="576" y="74"/>
                    </a:lnTo>
                    <a:lnTo>
                      <a:pt x="586" y="84"/>
                    </a:lnTo>
                    <a:lnTo>
                      <a:pt x="595" y="75"/>
                    </a:lnTo>
                    <a:lnTo>
                      <a:pt x="605" y="65"/>
                    </a:lnTo>
                    <a:lnTo>
                      <a:pt x="616" y="57"/>
                    </a:lnTo>
                    <a:lnTo>
                      <a:pt x="627" y="49"/>
                    </a:lnTo>
                    <a:lnTo>
                      <a:pt x="639" y="42"/>
                    </a:lnTo>
                    <a:lnTo>
                      <a:pt x="652" y="35"/>
                    </a:lnTo>
                    <a:lnTo>
                      <a:pt x="666" y="28"/>
                    </a:lnTo>
                    <a:lnTo>
                      <a:pt x="681" y="22"/>
                    </a:lnTo>
                    <a:lnTo>
                      <a:pt x="696" y="17"/>
                    </a:lnTo>
                    <a:lnTo>
                      <a:pt x="710" y="12"/>
                    </a:lnTo>
                    <a:lnTo>
                      <a:pt x="726" y="8"/>
                    </a:lnTo>
                    <a:lnTo>
                      <a:pt x="741" y="5"/>
                    </a:lnTo>
                    <a:lnTo>
                      <a:pt x="757" y="3"/>
                    </a:lnTo>
                    <a:lnTo>
                      <a:pt x="772" y="1"/>
                    </a:lnTo>
                    <a:lnTo>
                      <a:pt x="786" y="0"/>
                    </a:lnTo>
                    <a:lnTo>
                      <a:pt x="802" y="0"/>
                    </a:lnTo>
                    <a:lnTo>
                      <a:pt x="818" y="0"/>
                    </a:lnTo>
                    <a:lnTo>
                      <a:pt x="833" y="1"/>
                    </a:lnTo>
                    <a:lnTo>
                      <a:pt x="849" y="2"/>
                    </a:lnTo>
                    <a:lnTo>
                      <a:pt x="862" y="4"/>
                    </a:lnTo>
                    <a:lnTo>
                      <a:pt x="877" y="6"/>
                    </a:lnTo>
                    <a:lnTo>
                      <a:pt x="891" y="9"/>
                    </a:lnTo>
                    <a:lnTo>
                      <a:pt x="904" y="13"/>
                    </a:lnTo>
                    <a:lnTo>
                      <a:pt x="916" y="18"/>
                    </a:lnTo>
                    <a:lnTo>
                      <a:pt x="929" y="23"/>
                    </a:lnTo>
                    <a:lnTo>
                      <a:pt x="941" y="28"/>
                    </a:lnTo>
                    <a:lnTo>
                      <a:pt x="952" y="35"/>
                    </a:lnTo>
                    <a:lnTo>
                      <a:pt x="964" y="41"/>
                    </a:lnTo>
                    <a:lnTo>
                      <a:pt x="974" y="48"/>
                    </a:lnTo>
                    <a:lnTo>
                      <a:pt x="984" y="56"/>
                    </a:lnTo>
                    <a:lnTo>
                      <a:pt x="993" y="64"/>
                    </a:lnTo>
                    <a:lnTo>
                      <a:pt x="1003" y="74"/>
                    </a:lnTo>
                    <a:lnTo>
                      <a:pt x="1011" y="83"/>
                    </a:lnTo>
                    <a:lnTo>
                      <a:pt x="1020" y="93"/>
                    </a:lnTo>
                    <a:lnTo>
                      <a:pt x="1027" y="103"/>
                    </a:lnTo>
                    <a:lnTo>
                      <a:pt x="1034" y="114"/>
                    </a:lnTo>
                    <a:lnTo>
                      <a:pt x="1041" y="125"/>
                    </a:lnTo>
                    <a:lnTo>
                      <a:pt x="1046" y="137"/>
                    </a:lnTo>
                    <a:lnTo>
                      <a:pt x="1051" y="148"/>
                    </a:lnTo>
                    <a:lnTo>
                      <a:pt x="1057" y="161"/>
                    </a:lnTo>
                    <a:lnTo>
                      <a:pt x="1061" y="174"/>
                    </a:lnTo>
                    <a:lnTo>
                      <a:pt x="1064" y="188"/>
                    </a:lnTo>
                    <a:lnTo>
                      <a:pt x="1067" y="201"/>
                    </a:lnTo>
                    <a:lnTo>
                      <a:pt x="1070" y="215"/>
                    </a:lnTo>
                    <a:lnTo>
                      <a:pt x="1072" y="230"/>
                    </a:lnTo>
                    <a:lnTo>
                      <a:pt x="1073" y="244"/>
                    </a:lnTo>
                    <a:lnTo>
                      <a:pt x="1075" y="260"/>
                    </a:lnTo>
                    <a:lnTo>
                      <a:pt x="1075" y="276"/>
                    </a:lnTo>
                    <a:lnTo>
                      <a:pt x="1075" y="786"/>
                    </a:lnTo>
                    <a:lnTo>
                      <a:pt x="894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49" name="Freeform 25"/>
              <p:cNvSpPr>
                <a:spLocks noEditPoints="1"/>
              </p:cNvSpPr>
              <p:nvPr userDrawn="1"/>
            </p:nvSpPr>
            <p:spPr bwMode="gray">
              <a:xfrm>
                <a:off x="282733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4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9" y="636"/>
                  </a:cxn>
                  <a:cxn ang="0">
                    <a:pos x="192" y="606"/>
                  </a:cxn>
                  <a:cxn ang="0">
                    <a:pos x="181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70" y="414"/>
                  </a:cxn>
                  <a:cxn ang="0">
                    <a:pos x="443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7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40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3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1" y="43"/>
                  </a:cxn>
                  <a:cxn ang="0">
                    <a:pos x="176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9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2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7" y="382"/>
                  </a:cxn>
                  <a:cxn ang="0">
                    <a:pos x="32" y="428"/>
                  </a:cxn>
                  <a:cxn ang="0">
                    <a:pos x="10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1" y="768"/>
                  </a:cxn>
                  <a:cxn ang="0">
                    <a:pos x="458" y="736"/>
                  </a:cxn>
                  <a:cxn ang="0">
                    <a:pos x="485" y="716"/>
                  </a:cxn>
                  <a:cxn ang="0">
                    <a:pos x="504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4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9" y="579"/>
                    </a:lnTo>
                    <a:lnTo>
                      <a:pt x="441" y="593"/>
                    </a:lnTo>
                    <a:lnTo>
                      <a:pt x="434" y="604"/>
                    </a:lnTo>
                    <a:lnTo>
                      <a:pt x="424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3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8" y="648"/>
                    </a:lnTo>
                    <a:lnTo>
                      <a:pt x="238" y="645"/>
                    </a:lnTo>
                    <a:lnTo>
                      <a:pt x="228" y="641"/>
                    </a:lnTo>
                    <a:lnTo>
                      <a:pt x="219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8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1" y="565"/>
                    </a:lnTo>
                    <a:lnTo>
                      <a:pt x="181" y="552"/>
                    </a:lnTo>
                    <a:lnTo>
                      <a:pt x="182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1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70" y="414"/>
                    </a:lnTo>
                    <a:lnTo>
                      <a:pt x="395" y="413"/>
                    </a:lnTo>
                    <a:lnTo>
                      <a:pt x="409" y="414"/>
                    </a:lnTo>
                    <a:lnTo>
                      <a:pt x="424" y="416"/>
                    </a:lnTo>
                    <a:lnTo>
                      <a:pt x="443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5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9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8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8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6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7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40" y="280"/>
                    </a:lnTo>
                    <a:lnTo>
                      <a:pt x="638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9" y="177"/>
                    </a:lnTo>
                    <a:lnTo>
                      <a:pt x="613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1" y="115"/>
                    </a:lnTo>
                    <a:lnTo>
                      <a:pt x="582" y="102"/>
                    </a:lnTo>
                    <a:lnTo>
                      <a:pt x="572" y="90"/>
                    </a:lnTo>
                    <a:lnTo>
                      <a:pt x="563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6" y="1"/>
                    </a:lnTo>
                    <a:lnTo>
                      <a:pt x="325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6" y="17"/>
                    </a:lnTo>
                    <a:lnTo>
                      <a:pt x="130" y="24"/>
                    </a:lnTo>
                    <a:lnTo>
                      <a:pt x="105" y="34"/>
                    </a:lnTo>
                    <a:lnTo>
                      <a:pt x="81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6" y="163"/>
                    </a:lnTo>
                    <a:lnTo>
                      <a:pt x="196" y="159"/>
                    </a:lnTo>
                    <a:lnTo>
                      <a:pt x="219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9" y="177"/>
                    </a:lnTo>
                    <a:lnTo>
                      <a:pt x="419" y="184"/>
                    </a:lnTo>
                    <a:lnTo>
                      <a:pt x="430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7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2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2" y="290"/>
                    </a:lnTo>
                    <a:lnTo>
                      <a:pt x="223" y="294"/>
                    </a:lnTo>
                    <a:lnTo>
                      <a:pt x="206" y="299"/>
                    </a:lnTo>
                    <a:lnTo>
                      <a:pt x="189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2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7" y="382"/>
                    </a:lnTo>
                    <a:lnTo>
                      <a:pt x="57" y="392"/>
                    </a:lnTo>
                    <a:lnTo>
                      <a:pt x="48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5" y="468"/>
                    </a:lnTo>
                    <a:lnTo>
                      <a:pt x="10" y="483"/>
                    </a:lnTo>
                    <a:lnTo>
                      <a:pt x="7" y="498"/>
                    </a:lnTo>
                    <a:lnTo>
                      <a:pt x="3" y="512"/>
                    </a:lnTo>
                    <a:lnTo>
                      <a:pt x="2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8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3" y="673"/>
                    </a:lnTo>
                    <a:lnTo>
                      <a:pt x="29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8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2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7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9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2" y="797"/>
                    </a:lnTo>
                    <a:lnTo>
                      <a:pt x="318" y="795"/>
                    </a:lnTo>
                    <a:lnTo>
                      <a:pt x="334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1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9" y="744"/>
                    </a:lnTo>
                    <a:lnTo>
                      <a:pt x="458" y="736"/>
                    </a:lnTo>
                    <a:lnTo>
                      <a:pt x="468" y="728"/>
                    </a:lnTo>
                    <a:lnTo>
                      <a:pt x="475" y="718"/>
                    </a:lnTo>
                    <a:lnTo>
                      <a:pt x="482" y="709"/>
                    </a:lnTo>
                    <a:lnTo>
                      <a:pt x="485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4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5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50" name="Freeform 26"/>
              <p:cNvSpPr>
                <a:spLocks/>
              </p:cNvSpPr>
              <p:nvPr userDrawn="1"/>
            </p:nvSpPr>
            <p:spPr bwMode="gray">
              <a:xfrm>
                <a:off x="2965450" y="461963"/>
                <a:ext cx="88900" cy="177800"/>
              </a:xfrm>
              <a:custGeom>
                <a:avLst/>
                <a:gdLst/>
                <a:ahLst/>
                <a:cxnLst>
                  <a:cxn ang="0">
                    <a:pos x="0" y="370"/>
                  </a:cxn>
                  <a:cxn ang="0">
                    <a:pos x="90" y="224"/>
                  </a:cxn>
                  <a:cxn ang="0">
                    <a:pos x="270" y="0"/>
                  </a:cxn>
                  <a:cxn ang="0">
                    <a:pos x="483" y="224"/>
                  </a:cxn>
                  <a:cxn ang="0">
                    <a:pos x="270" y="370"/>
                  </a:cxn>
                  <a:cxn ang="0">
                    <a:pos x="270" y="729"/>
                  </a:cxn>
                  <a:cxn ang="0">
                    <a:pos x="273" y="763"/>
                  </a:cxn>
                  <a:cxn ang="0">
                    <a:pos x="281" y="793"/>
                  </a:cxn>
                  <a:cxn ang="0">
                    <a:pos x="290" y="816"/>
                  </a:cxn>
                  <a:cxn ang="0">
                    <a:pos x="303" y="833"/>
                  </a:cxn>
                  <a:cxn ang="0">
                    <a:pos x="321" y="847"/>
                  </a:cxn>
                  <a:cxn ang="0">
                    <a:pos x="344" y="855"/>
                  </a:cxn>
                  <a:cxn ang="0">
                    <a:pos x="372" y="859"/>
                  </a:cxn>
                  <a:cxn ang="0">
                    <a:pos x="404" y="859"/>
                  </a:cxn>
                  <a:cxn ang="0">
                    <a:pos x="436" y="855"/>
                  </a:cxn>
                  <a:cxn ang="0">
                    <a:pos x="466" y="847"/>
                  </a:cxn>
                  <a:cxn ang="0">
                    <a:pos x="496" y="833"/>
                  </a:cxn>
                  <a:cxn ang="0">
                    <a:pos x="510" y="990"/>
                  </a:cxn>
                  <a:cxn ang="0">
                    <a:pos x="475" y="999"/>
                  </a:cxn>
                  <a:cxn ang="0">
                    <a:pos x="434" y="1006"/>
                  </a:cxn>
                  <a:cxn ang="0">
                    <a:pos x="385" y="1010"/>
                  </a:cxn>
                  <a:cxn ang="0">
                    <a:pos x="330" y="1011"/>
                  </a:cxn>
                  <a:cxn ang="0">
                    <a:pos x="302" y="1010"/>
                  </a:cxn>
                  <a:cxn ang="0">
                    <a:pos x="275" y="1007"/>
                  </a:cxn>
                  <a:cxn ang="0">
                    <a:pos x="251" y="1002"/>
                  </a:cxn>
                  <a:cxn ang="0">
                    <a:pos x="228" y="994"/>
                  </a:cxn>
                  <a:cxn ang="0">
                    <a:pos x="206" y="986"/>
                  </a:cxn>
                  <a:cxn ang="0">
                    <a:pos x="187" y="974"/>
                  </a:cxn>
                  <a:cxn ang="0">
                    <a:pos x="169" y="962"/>
                  </a:cxn>
                  <a:cxn ang="0">
                    <a:pos x="152" y="946"/>
                  </a:cxn>
                  <a:cxn ang="0">
                    <a:pos x="137" y="929"/>
                  </a:cxn>
                  <a:cxn ang="0">
                    <a:pos x="124" y="910"/>
                  </a:cxn>
                  <a:cxn ang="0">
                    <a:pos x="114" y="890"/>
                  </a:cxn>
                  <a:cxn ang="0">
                    <a:pos x="105" y="867"/>
                  </a:cxn>
                  <a:cxn ang="0">
                    <a:pos x="98" y="844"/>
                  </a:cxn>
                  <a:cxn ang="0">
                    <a:pos x="94" y="817"/>
                  </a:cxn>
                  <a:cxn ang="0">
                    <a:pos x="90" y="760"/>
                  </a:cxn>
                </a:cxnLst>
                <a:rect l="0" t="0" r="r" b="b"/>
                <a:pathLst>
                  <a:path w="510" h="1011">
                    <a:moveTo>
                      <a:pt x="90" y="370"/>
                    </a:moveTo>
                    <a:lnTo>
                      <a:pt x="0" y="370"/>
                    </a:lnTo>
                    <a:lnTo>
                      <a:pt x="0" y="224"/>
                    </a:lnTo>
                    <a:lnTo>
                      <a:pt x="90" y="224"/>
                    </a:lnTo>
                    <a:lnTo>
                      <a:pt x="90" y="67"/>
                    </a:lnTo>
                    <a:lnTo>
                      <a:pt x="270" y="0"/>
                    </a:lnTo>
                    <a:lnTo>
                      <a:pt x="270" y="224"/>
                    </a:lnTo>
                    <a:lnTo>
                      <a:pt x="483" y="224"/>
                    </a:lnTo>
                    <a:lnTo>
                      <a:pt x="483" y="370"/>
                    </a:lnTo>
                    <a:lnTo>
                      <a:pt x="270" y="370"/>
                    </a:lnTo>
                    <a:lnTo>
                      <a:pt x="270" y="709"/>
                    </a:lnTo>
                    <a:lnTo>
                      <a:pt x="270" y="729"/>
                    </a:lnTo>
                    <a:lnTo>
                      <a:pt x="271" y="747"/>
                    </a:lnTo>
                    <a:lnTo>
                      <a:pt x="273" y="763"/>
                    </a:lnTo>
                    <a:lnTo>
                      <a:pt x="276" y="779"/>
                    </a:lnTo>
                    <a:lnTo>
                      <a:pt x="281" y="793"/>
                    </a:lnTo>
                    <a:lnTo>
                      <a:pt x="285" y="806"/>
                    </a:lnTo>
                    <a:lnTo>
                      <a:pt x="290" y="816"/>
                    </a:lnTo>
                    <a:lnTo>
                      <a:pt x="296" y="826"/>
                    </a:lnTo>
                    <a:lnTo>
                      <a:pt x="303" y="833"/>
                    </a:lnTo>
                    <a:lnTo>
                      <a:pt x="311" y="840"/>
                    </a:lnTo>
                    <a:lnTo>
                      <a:pt x="321" y="847"/>
                    </a:lnTo>
                    <a:lnTo>
                      <a:pt x="332" y="851"/>
                    </a:lnTo>
                    <a:lnTo>
                      <a:pt x="344" y="855"/>
                    </a:lnTo>
                    <a:lnTo>
                      <a:pt x="358" y="857"/>
                    </a:lnTo>
                    <a:lnTo>
                      <a:pt x="372" y="859"/>
                    </a:lnTo>
                    <a:lnTo>
                      <a:pt x="387" y="859"/>
                    </a:lnTo>
                    <a:lnTo>
                      <a:pt x="404" y="859"/>
                    </a:lnTo>
                    <a:lnTo>
                      <a:pt x="420" y="857"/>
                    </a:lnTo>
                    <a:lnTo>
                      <a:pt x="436" y="855"/>
                    </a:lnTo>
                    <a:lnTo>
                      <a:pt x="450" y="851"/>
                    </a:lnTo>
                    <a:lnTo>
                      <a:pt x="466" y="847"/>
                    </a:lnTo>
                    <a:lnTo>
                      <a:pt x="481" y="840"/>
                    </a:lnTo>
                    <a:lnTo>
                      <a:pt x="496" y="833"/>
                    </a:lnTo>
                    <a:lnTo>
                      <a:pt x="510" y="826"/>
                    </a:lnTo>
                    <a:lnTo>
                      <a:pt x="510" y="990"/>
                    </a:lnTo>
                    <a:lnTo>
                      <a:pt x="493" y="994"/>
                    </a:lnTo>
                    <a:lnTo>
                      <a:pt x="475" y="999"/>
                    </a:lnTo>
                    <a:lnTo>
                      <a:pt x="455" y="1003"/>
                    </a:lnTo>
                    <a:lnTo>
                      <a:pt x="434" y="1006"/>
                    </a:lnTo>
                    <a:lnTo>
                      <a:pt x="410" y="1008"/>
                    </a:lnTo>
                    <a:lnTo>
                      <a:pt x="385" y="1010"/>
                    </a:lnTo>
                    <a:lnTo>
                      <a:pt x="359" y="1011"/>
                    </a:lnTo>
                    <a:lnTo>
                      <a:pt x="330" y="1011"/>
                    </a:lnTo>
                    <a:lnTo>
                      <a:pt x="315" y="1011"/>
                    </a:lnTo>
                    <a:lnTo>
                      <a:pt x="302" y="1010"/>
                    </a:lnTo>
                    <a:lnTo>
                      <a:pt x="289" y="1009"/>
                    </a:lnTo>
                    <a:lnTo>
                      <a:pt x="275" y="1007"/>
                    </a:lnTo>
                    <a:lnTo>
                      <a:pt x="263" y="1005"/>
                    </a:lnTo>
                    <a:lnTo>
                      <a:pt x="251" y="1002"/>
                    </a:lnTo>
                    <a:lnTo>
                      <a:pt x="239" y="999"/>
                    </a:lnTo>
                    <a:lnTo>
                      <a:pt x="228" y="994"/>
                    </a:lnTo>
                    <a:lnTo>
                      <a:pt x="216" y="990"/>
                    </a:lnTo>
                    <a:lnTo>
                      <a:pt x="206" y="986"/>
                    </a:lnTo>
                    <a:lnTo>
                      <a:pt x="196" y="981"/>
                    </a:lnTo>
                    <a:lnTo>
                      <a:pt x="187" y="974"/>
                    </a:lnTo>
                    <a:lnTo>
                      <a:pt x="177" y="968"/>
                    </a:lnTo>
                    <a:lnTo>
                      <a:pt x="169" y="962"/>
                    </a:lnTo>
                    <a:lnTo>
                      <a:pt x="160" y="954"/>
                    </a:lnTo>
                    <a:lnTo>
                      <a:pt x="152" y="946"/>
                    </a:lnTo>
                    <a:lnTo>
                      <a:pt x="144" y="937"/>
                    </a:lnTo>
                    <a:lnTo>
                      <a:pt x="137" y="929"/>
                    </a:lnTo>
                    <a:lnTo>
                      <a:pt x="131" y="920"/>
                    </a:lnTo>
                    <a:lnTo>
                      <a:pt x="124" y="910"/>
                    </a:lnTo>
                    <a:lnTo>
                      <a:pt x="119" y="901"/>
                    </a:lnTo>
                    <a:lnTo>
                      <a:pt x="114" y="890"/>
                    </a:lnTo>
                    <a:lnTo>
                      <a:pt x="110" y="878"/>
                    </a:lnTo>
                    <a:lnTo>
                      <a:pt x="105" y="867"/>
                    </a:lnTo>
                    <a:lnTo>
                      <a:pt x="101" y="855"/>
                    </a:lnTo>
                    <a:lnTo>
                      <a:pt x="98" y="844"/>
                    </a:lnTo>
                    <a:lnTo>
                      <a:pt x="96" y="831"/>
                    </a:lnTo>
                    <a:lnTo>
                      <a:pt x="94" y="817"/>
                    </a:lnTo>
                    <a:lnTo>
                      <a:pt x="91" y="790"/>
                    </a:lnTo>
                    <a:lnTo>
                      <a:pt x="90" y="760"/>
                    </a:lnTo>
                    <a:lnTo>
                      <a:pt x="90" y="3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51" name="Freeform 27"/>
              <p:cNvSpPr>
                <a:spLocks noEditPoints="1"/>
              </p:cNvSpPr>
              <p:nvPr userDrawn="1"/>
            </p:nvSpPr>
            <p:spPr bwMode="gray">
              <a:xfrm>
                <a:off x="30702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223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5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5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3" y="205"/>
                  </a:cxn>
                  <a:cxn ang="0">
                    <a:pos x="203" y="208"/>
                  </a:cxn>
                  <a:cxn ang="0">
                    <a:pos x="182" y="208"/>
                  </a:cxn>
                  <a:cxn ang="0">
                    <a:pos x="162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1" y="170"/>
                  </a:cxn>
                  <a:cxn ang="0">
                    <a:pos x="100" y="153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2" y="74"/>
                  </a:cxn>
                  <a:cxn ang="0">
                    <a:pos x="100" y="55"/>
                  </a:cxn>
                  <a:cxn ang="0">
                    <a:pos x="111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2" y="0"/>
                  </a:cxn>
                  <a:cxn ang="0">
                    <a:pos x="99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99" y="1072"/>
                  </a:cxn>
                </a:cxnLst>
                <a:rect l="0" t="0" r="r" b="b"/>
                <a:pathLst>
                  <a:path w="298" h="1072">
                    <a:moveTo>
                      <a:pt x="192" y="0"/>
                    </a:moveTo>
                    <a:lnTo>
                      <a:pt x="203" y="0"/>
                    </a:lnTo>
                    <a:lnTo>
                      <a:pt x="213" y="1"/>
                    </a:lnTo>
                    <a:lnTo>
                      <a:pt x="223" y="4"/>
                    </a:lnTo>
                    <a:lnTo>
                      <a:pt x="232" y="7"/>
                    </a:lnTo>
                    <a:lnTo>
                      <a:pt x="242" y="12"/>
                    </a:lnTo>
                    <a:lnTo>
                      <a:pt x="250" y="17"/>
                    </a:lnTo>
                    <a:lnTo>
                      <a:pt x="259" y="23"/>
                    </a:lnTo>
                    <a:lnTo>
                      <a:pt x="266" y="30"/>
                    </a:lnTo>
                    <a:lnTo>
                      <a:pt x="274" y="38"/>
                    </a:lnTo>
                    <a:lnTo>
                      <a:pt x="280" y="46"/>
                    </a:lnTo>
                    <a:lnTo>
                      <a:pt x="285" y="55"/>
                    </a:lnTo>
                    <a:lnTo>
                      <a:pt x="289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89" y="144"/>
                    </a:lnTo>
                    <a:lnTo>
                      <a:pt x="285" y="153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6" y="178"/>
                    </a:lnTo>
                    <a:lnTo>
                      <a:pt x="259" y="186"/>
                    </a:lnTo>
                    <a:lnTo>
                      <a:pt x="250" y="192"/>
                    </a:lnTo>
                    <a:lnTo>
                      <a:pt x="242" y="197"/>
                    </a:lnTo>
                    <a:lnTo>
                      <a:pt x="232" y="201"/>
                    </a:lnTo>
                    <a:lnTo>
                      <a:pt x="223" y="205"/>
                    </a:lnTo>
                    <a:lnTo>
                      <a:pt x="213" y="207"/>
                    </a:lnTo>
                    <a:lnTo>
                      <a:pt x="203" y="208"/>
                    </a:lnTo>
                    <a:lnTo>
                      <a:pt x="192" y="209"/>
                    </a:lnTo>
                    <a:lnTo>
                      <a:pt x="182" y="208"/>
                    </a:lnTo>
                    <a:lnTo>
                      <a:pt x="172" y="207"/>
                    </a:lnTo>
                    <a:lnTo>
                      <a:pt x="162" y="205"/>
                    </a:lnTo>
                    <a:lnTo>
                      <a:pt x="152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8" y="178"/>
                    </a:lnTo>
                    <a:lnTo>
                      <a:pt x="111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4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4"/>
                    </a:lnTo>
                    <a:lnTo>
                      <a:pt x="90" y="83"/>
                    </a:lnTo>
                    <a:lnTo>
                      <a:pt x="92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1" y="38"/>
                    </a:lnTo>
                    <a:lnTo>
                      <a:pt x="118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2" y="7"/>
                    </a:lnTo>
                    <a:lnTo>
                      <a:pt x="162" y="4"/>
                    </a:lnTo>
                    <a:lnTo>
                      <a:pt x="172" y="1"/>
                    </a:lnTo>
                    <a:lnTo>
                      <a:pt x="182" y="0"/>
                    </a:lnTo>
                    <a:lnTo>
                      <a:pt x="192" y="0"/>
                    </a:lnTo>
                    <a:close/>
                    <a:moveTo>
                      <a:pt x="99" y="1072"/>
                    </a:moveTo>
                    <a:lnTo>
                      <a:pt x="99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99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52" name="Freeform 28"/>
              <p:cNvSpPr>
                <a:spLocks/>
              </p:cNvSpPr>
              <p:nvPr userDrawn="1"/>
            </p:nvSpPr>
            <p:spPr bwMode="gray">
              <a:xfrm>
                <a:off x="3148013" y="498475"/>
                <a:ext cx="117475" cy="141287"/>
              </a:xfrm>
              <a:custGeom>
                <a:avLst/>
                <a:gdLst/>
                <a:ahLst/>
                <a:cxnLst>
                  <a:cxn ang="0">
                    <a:pos x="573" y="203"/>
                  </a:cxn>
                  <a:cxn ang="0">
                    <a:pos x="547" y="184"/>
                  </a:cxn>
                  <a:cxn ang="0">
                    <a:pos x="517" y="170"/>
                  </a:cxn>
                  <a:cxn ang="0">
                    <a:pos x="461" y="155"/>
                  </a:cxn>
                  <a:cxn ang="0">
                    <a:pos x="398" y="151"/>
                  </a:cxn>
                  <a:cxn ang="0">
                    <a:pos x="362" y="155"/>
                  </a:cxn>
                  <a:cxn ang="0">
                    <a:pos x="328" y="164"/>
                  </a:cxn>
                  <a:cxn ang="0">
                    <a:pos x="299" y="177"/>
                  </a:cxn>
                  <a:cxn ang="0">
                    <a:pos x="273" y="196"/>
                  </a:cxn>
                  <a:cxn ang="0">
                    <a:pos x="248" y="218"/>
                  </a:cxn>
                  <a:cxn ang="0">
                    <a:pos x="228" y="246"/>
                  </a:cxn>
                  <a:cxn ang="0">
                    <a:pos x="211" y="277"/>
                  </a:cxn>
                  <a:cxn ang="0">
                    <a:pos x="200" y="311"/>
                  </a:cxn>
                  <a:cxn ang="0">
                    <a:pos x="192" y="349"/>
                  </a:cxn>
                  <a:cxn ang="0">
                    <a:pos x="189" y="435"/>
                  </a:cxn>
                  <a:cxn ang="0">
                    <a:pos x="197" y="488"/>
                  </a:cxn>
                  <a:cxn ang="0">
                    <a:pos x="207" y="523"/>
                  </a:cxn>
                  <a:cxn ang="0">
                    <a:pos x="221" y="554"/>
                  </a:cxn>
                  <a:cxn ang="0">
                    <a:pos x="240" y="580"/>
                  </a:cxn>
                  <a:cxn ang="0">
                    <a:pos x="262" y="601"/>
                  </a:cxn>
                  <a:cxn ang="0">
                    <a:pos x="288" y="619"/>
                  </a:cxn>
                  <a:cxn ang="0">
                    <a:pos x="319" y="633"/>
                  </a:cxn>
                  <a:cxn ang="0">
                    <a:pos x="354" y="642"/>
                  </a:cxn>
                  <a:cxn ang="0">
                    <a:pos x="420" y="647"/>
                  </a:cxn>
                  <a:cxn ang="0">
                    <a:pos x="482" y="641"/>
                  </a:cxn>
                  <a:cxn ang="0">
                    <a:pos x="515" y="632"/>
                  </a:cxn>
                  <a:cxn ang="0">
                    <a:pos x="548" y="617"/>
                  </a:cxn>
                  <a:cxn ang="0">
                    <a:pos x="598" y="582"/>
                  </a:cxn>
                  <a:cxn ang="0">
                    <a:pos x="626" y="747"/>
                  </a:cxn>
                  <a:cxn ang="0">
                    <a:pos x="573" y="772"/>
                  </a:cxn>
                  <a:cxn ang="0">
                    <a:pos x="527" y="787"/>
                  </a:cxn>
                  <a:cxn ang="0">
                    <a:pos x="427" y="798"/>
                  </a:cxn>
                  <a:cxn ang="0">
                    <a:pos x="343" y="797"/>
                  </a:cxn>
                  <a:cxn ang="0">
                    <a:pos x="282" y="789"/>
                  </a:cxn>
                  <a:cxn ang="0">
                    <a:pos x="227" y="773"/>
                  </a:cxn>
                  <a:cxn ang="0">
                    <a:pos x="177" y="750"/>
                  </a:cxn>
                  <a:cxn ang="0">
                    <a:pos x="131" y="719"/>
                  </a:cxn>
                  <a:cxn ang="0">
                    <a:pos x="92" y="682"/>
                  </a:cxn>
                  <a:cxn ang="0">
                    <a:pos x="58" y="638"/>
                  </a:cxn>
                  <a:cxn ang="0">
                    <a:pos x="33" y="588"/>
                  </a:cxn>
                  <a:cxn ang="0">
                    <a:pos x="15" y="533"/>
                  </a:cxn>
                  <a:cxn ang="0">
                    <a:pos x="5" y="472"/>
                  </a:cxn>
                  <a:cxn ang="0">
                    <a:pos x="0" y="406"/>
                  </a:cxn>
                  <a:cxn ang="0">
                    <a:pos x="5" y="340"/>
                  </a:cxn>
                  <a:cxn ang="0">
                    <a:pos x="16" y="279"/>
                  </a:cxn>
                  <a:cxn ang="0">
                    <a:pos x="36" y="223"/>
                  </a:cxn>
                  <a:cxn ang="0">
                    <a:pos x="65" y="172"/>
                  </a:cxn>
                  <a:cxn ang="0">
                    <a:pos x="101" y="126"/>
                  </a:cxn>
                  <a:cxn ang="0">
                    <a:pos x="144" y="85"/>
                  </a:cxn>
                  <a:cxn ang="0">
                    <a:pos x="193" y="52"/>
                  </a:cxn>
                  <a:cxn ang="0">
                    <a:pos x="248" y="27"/>
                  </a:cxn>
                  <a:cxn ang="0">
                    <a:pos x="310" y="10"/>
                  </a:cxn>
                  <a:cxn ang="0">
                    <a:pos x="376" y="1"/>
                  </a:cxn>
                  <a:cxn ang="0">
                    <a:pos x="440" y="0"/>
                  </a:cxn>
                  <a:cxn ang="0">
                    <a:pos x="489" y="4"/>
                  </a:cxn>
                  <a:cxn ang="0">
                    <a:pos x="535" y="15"/>
                  </a:cxn>
                  <a:cxn ang="0">
                    <a:pos x="579" y="29"/>
                  </a:cxn>
                  <a:cxn ang="0">
                    <a:pos x="620" y="50"/>
                  </a:cxn>
                  <a:cxn ang="0">
                    <a:pos x="659" y="76"/>
                  </a:cxn>
                </a:cxnLst>
                <a:rect l="0" t="0" r="r" b="b"/>
                <a:pathLst>
                  <a:path w="664" h="799">
                    <a:moveTo>
                      <a:pt x="659" y="76"/>
                    </a:moveTo>
                    <a:lnTo>
                      <a:pt x="582" y="211"/>
                    </a:lnTo>
                    <a:lnTo>
                      <a:pt x="573" y="203"/>
                    </a:lnTo>
                    <a:lnTo>
                      <a:pt x="565" y="196"/>
                    </a:lnTo>
                    <a:lnTo>
                      <a:pt x="555" y="190"/>
                    </a:lnTo>
                    <a:lnTo>
                      <a:pt x="547" y="184"/>
                    </a:lnTo>
                    <a:lnTo>
                      <a:pt x="537" y="179"/>
                    </a:lnTo>
                    <a:lnTo>
                      <a:pt x="528" y="174"/>
                    </a:lnTo>
                    <a:lnTo>
                      <a:pt x="517" y="170"/>
                    </a:lnTo>
                    <a:lnTo>
                      <a:pt x="507" y="165"/>
                    </a:lnTo>
                    <a:lnTo>
                      <a:pt x="485" y="159"/>
                    </a:lnTo>
                    <a:lnTo>
                      <a:pt x="461" y="155"/>
                    </a:lnTo>
                    <a:lnTo>
                      <a:pt x="437" y="152"/>
                    </a:lnTo>
                    <a:lnTo>
                      <a:pt x="411" y="151"/>
                    </a:lnTo>
                    <a:lnTo>
                      <a:pt x="398" y="151"/>
                    </a:lnTo>
                    <a:lnTo>
                      <a:pt x="385" y="152"/>
                    </a:lnTo>
                    <a:lnTo>
                      <a:pt x="374" y="153"/>
                    </a:lnTo>
                    <a:lnTo>
                      <a:pt x="362" y="155"/>
                    </a:lnTo>
                    <a:lnTo>
                      <a:pt x="351" y="158"/>
                    </a:lnTo>
                    <a:lnTo>
                      <a:pt x="340" y="160"/>
                    </a:lnTo>
                    <a:lnTo>
                      <a:pt x="328" y="164"/>
                    </a:lnTo>
                    <a:lnTo>
                      <a:pt x="319" y="167"/>
                    </a:lnTo>
                    <a:lnTo>
                      <a:pt x="308" y="173"/>
                    </a:lnTo>
                    <a:lnTo>
                      <a:pt x="299" y="177"/>
                    </a:lnTo>
                    <a:lnTo>
                      <a:pt x="289" y="183"/>
                    </a:lnTo>
                    <a:lnTo>
                      <a:pt x="281" y="189"/>
                    </a:lnTo>
                    <a:lnTo>
                      <a:pt x="273" y="196"/>
                    </a:lnTo>
                    <a:lnTo>
                      <a:pt x="264" y="202"/>
                    </a:lnTo>
                    <a:lnTo>
                      <a:pt x="256" y="211"/>
                    </a:lnTo>
                    <a:lnTo>
                      <a:pt x="248" y="218"/>
                    </a:lnTo>
                    <a:lnTo>
                      <a:pt x="241" y="228"/>
                    </a:lnTo>
                    <a:lnTo>
                      <a:pt x="235" y="236"/>
                    </a:lnTo>
                    <a:lnTo>
                      <a:pt x="228" y="246"/>
                    </a:lnTo>
                    <a:lnTo>
                      <a:pt x="222" y="256"/>
                    </a:lnTo>
                    <a:lnTo>
                      <a:pt x="217" y="266"/>
                    </a:lnTo>
                    <a:lnTo>
                      <a:pt x="211" y="277"/>
                    </a:lnTo>
                    <a:lnTo>
                      <a:pt x="207" y="288"/>
                    </a:lnTo>
                    <a:lnTo>
                      <a:pt x="204" y="299"/>
                    </a:lnTo>
                    <a:lnTo>
                      <a:pt x="200" y="311"/>
                    </a:lnTo>
                    <a:lnTo>
                      <a:pt x="197" y="324"/>
                    </a:lnTo>
                    <a:lnTo>
                      <a:pt x="194" y="336"/>
                    </a:lnTo>
                    <a:lnTo>
                      <a:pt x="192" y="349"/>
                    </a:lnTo>
                    <a:lnTo>
                      <a:pt x="189" y="377"/>
                    </a:lnTo>
                    <a:lnTo>
                      <a:pt x="188" y="406"/>
                    </a:lnTo>
                    <a:lnTo>
                      <a:pt x="189" y="435"/>
                    </a:lnTo>
                    <a:lnTo>
                      <a:pt x="192" y="463"/>
                    </a:lnTo>
                    <a:lnTo>
                      <a:pt x="194" y="475"/>
                    </a:lnTo>
                    <a:lnTo>
                      <a:pt x="197" y="488"/>
                    </a:lnTo>
                    <a:lnTo>
                      <a:pt x="200" y="500"/>
                    </a:lnTo>
                    <a:lnTo>
                      <a:pt x="203" y="511"/>
                    </a:lnTo>
                    <a:lnTo>
                      <a:pt x="207" y="523"/>
                    </a:lnTo>
                    <a:lnTo>
                      <a:pt x="211" y="533"/>
                    </a:lnTo>
                    <a:lnTo>
                      <a:pt x="216" y="544"/>
                    </a:lnTo>
                    <a:lnTo>
                      <a:pt x="221" y="554"/>
                    </a:lnTo>
                    <a:lnTo>
                      <a:pt x="227" y="563"/>
                    </a:lnTo>
                    <a:lnTo>
                      <a:pt x="232" y="571"/>
                    </a:lnTo>
                    <a:lnTo>
                      <a:pt x="240" y="580"/>
                    </a:lnTo>
                    <a:lnTo>
                      <a:pt x="246" y="587"/>
                    </a:lnTo>
                    <a:lnTo>
                      <a:pt x="254" y="595"/>
                    </a:lnTo>
                    <a:lnTo>
                      <a:pt x="262" y="601"/>
                    </a:lnTo>
                    <a:lnTo>
                      <a:pt x="270" y="608"/>
                    </a:lnTo>
                    <a:lnTo>
                      <a:pt x="279" y="614"/>
                    </a:lnTo>
                    <a:lnTo>
                      <a:pt x="288" y="619"/>
                    </a:lnTo>
                    <a:lnTo>
                      <a:pt x="298" y="624"/>
                    </a:lnTo>
                    <a:lnTo>
                      <a:pt x="308" y="628"/>
                    </a:lnTo>
                    <a:lnTo>
                      <a:pt x="319" y="633"/>
                    </a:lnTo>
                    <a:lnTo>
                      <a:pt x="331" y="636"/>
                    </a:lnTo>
                    <a:lnTo>
                      <a:pt x="342" y="639"/>
                    </a:lnTo>
                    <a:lnTo>
                      <a:pt x="354" y="642"/>
                    </a:lnTo>
                    <a:lnTo>
                      <a:pt x="366" y="644"/>
                    </a:lnTo>
                    <a:lnTo>
                      <a:pt x="393" y="646"/>
                    </a:lnTo>
                    <a:lnTo>
                      <a:pt x="420" y="647"/>
                    </a:lnTo>
                    <a:lnTo>
                      <a:pt x="446" y="646"/>
                    </a:lnTo>
                    <a:lnTo>
                      <a:pt x="470" y="643"/>
                    </a:lnTo>
                    <a:lnTo>
                      <a:pt x="482" y="641"/>
                    </a:lnTo>
                    <a:lnTo>
                      <a:pt x="493" y="639"/>
                    </a:lnTo>
                    <a:lnTo>
                      <a:pt x="504" y="635"/>
                    </a:lnTo>
                    <a:lnTo>
                      <a:pt x="515" y="632"/>
                    </a:lnTo>
                    <a:lnTo>
                      <a:pt x="526" y="627"/>
                    </a:lnTo>
                    <a:lnTo>
                      <a:pt x="537" y="622"/>
                    </a:lnTo>
                    <a:lnTo>
                      <a:pt x="548" y="617"/>
                    </a:lnTo>
                    <a:lnTo>
                      <a:pt x="559" y="610"/>
                    </a:lnTo>
                    <a:lnTo>
                      <a:pt x="579" y="598"/>
                    </a:lnTo>
                    <a:lnTo>
                      <a:pt x="598" y="582"/>
                    </a:lnTo>
                    <a:lnTo>
                      <a:pt x="664" y="724"/>
                    </a:lnTo>
                    <a:lnTo>
                      <a:pt x="645" y="736"/>
                    </a:lnTo>
                    <a:lnTo>
                      <a:pt x="626" y="747"/>
                    </a:lnTo>
                    <a:lnTo>
                      <a:pt x="608" y="756"/>
                    </a:lnTo>
                    <a:lnTo>
                      <a:pt x="590" y="764"/>
                    </a:lnTo>
                    <a:lnTo>
                      <a:pt x="573" y="772"/>
                    </a:lnTo>
                    <a:lnTo>
                      <a:pt x="557" y="777"/>
                    </a:lnTo>
                    <a:lnTo>
                      <a:pt x="542" y="782"/>
                    </a:lnTo>
                    <a:lnTo>
                      <a:pt x="527" y="787"/>
                    </a:lnTo>
                    <a:lnTo>
                      <a:pt x="496" y="792"/>
                    </a:lnTo>
                    <a:lnTo>
                      <a:pt x="463" y="796"/>
                    </a:lnTo>
                    <a:lnTo>
                      <a:pt x="427" y="798"/>
                    </a:lnTo>
                    <a:lnTo>
                      <a:pt x="388" y="799"/>
                    </a:lnTo>
                    <a:lnTo>
                      <a:pt x="365" y="798"/>
                    </a:lnTo>
                    <a:lnTo>
                      <a:pt x="343" y="797"/>
                    </a:lnTo>
                    <a:lnTo>
                      <a:pt x="322" y="795"/>
                    </a:lnTo>
                    <a:lnTo>
                      <a:pt x="302" y="793"/>
                    </a:lnTo>
                    <a:lnTo>
                      <a:pt x="282" y="789"/>
                    </a:lnTo>
                    <a:lnTo>
                      <a:pt x="263" y="785"/>
                    </a:lnTo>
                    <a:lnTo>
                      <a:pt x="245" y="779"/>
                    </a:lnTo>
                    <a:lnTo>
                      <a:pt x="227" y="773"/>
                    </a:lnTo>
                    <a:lnTo>
                      <a:pt x="209" y="767"/>
                    </a:lnTo>
                    <a:lnTo>
                      <a:pt x="192" y="758"/>
                    </a:lnTo>
                    <a:lnTo>
                      <a:pt x="177" y="750"/>
                    </a:lnTo>
                    <a:lnTo>
                      <a:pt x="161" y="740"/>
                    </a:lnTo>
                    <a:lnTo>
                      <a:pt x="146" y="731"/>
                    </a:lnTo>
                    <a:lnTo>
                      <a:pt x="131" y="719"/>
                    </a:lnTo>
                    <a:lnTo>
                      <a:pt x="117" y="708"/>
                    </a:lnTo>
                    <a:lnTo>
                      <a:pt x="104" y="695"/>
                    </a:lnTo>
                    <a:lnTo>
                      <a:pt x="92" y="682"/>
                    </a:lnTo>
                    <a:lnTo>
                      <a:pt x="79" y="667"/>
                    </a:lnTo>
                    <a:lnTo>
                      <a:pt x="69" y="654"/>
                    </a:lnTo>
                    <a:lnTo>
                      <a:pt x="58" y="638"/>
                    </a:lnTo>
                    <a:lnTo>
                      <a:pt x="50" y="622"/>
                    </a:lnTo>
                    <a:lnTo>
                      <a:pt x="41" y="606"/>
                    </a:lnTo>
                    <a:lnTo>
                      <a:pt x="33" y="588"/>
                    </a:lnTo>
                    <a:lnTo>
                      <a:pt x="27" y="570"/>
                    </a:lnTo>
                    <a:lnTo>
                      <a:pt x="20" y="552"/>
                    </a:lnTo>
                    <a:lnTo>
                      <a:pt x="15" y="533"/>
                    </a:lnTo>
                    <a:lnTo>
                      <a:pt x="11" y="513"/>
                    </a:lnTo>
                    <a:lnTo>
                      <a:pt x="7" y="493"/>
                    </a:lnTo>
                    <a:lnTo>
                      <a:pt x="5" y="472"/>
                    </a:lnTo>
                    <a:lnTo>
                      <a:pt x="2" y="451"/>
                    </a:lnTo>
                    <a:lnTo>
                      <a:pt x="1" y="429"/>
                    </a:lnTo>
                    <a:lnTo>
                      <a:pt x="0" y="406"/>
                    </a:lnTo>
                    <a:lnTo>
                      <a:pt x="1" y="384"/>
                    </a:lnTo>
                    <a:lnTo>
                      <a:pt x="2" y="362"/>
                    </a:lnTo>
                    <a:lnTo>
                      <a:pt x="5" y="340"/>
                    </a:lnTo>
                    <a:lnTo>
                      <a:pt x="8" y="319"/>
                    </a:lnTo>
                    <a:lnTo>
                      <a:pt x="12" y="299"/>
                    </a:lnTo>
                    <a:lnTo>
                      <a:pt x="16" y="279"/>
                    </a:lnTo>
                    <a:lnTo>
                      <a:pt x="22" y="260"/>
                    </a:lnTo>
                    <a:lnTo>
                      <a:pt x="29" y="241"/>
                    </a:lnTo>
                    <a:lnTo>
                      <a:pt x="36" y="223"/>
                    </a:lnTo>
                    <a:lnTo>
                      <a:pt x="45" y="205"/>
                    </a:lnTo>
                    <a:lnTo>
                      <a:pt x="54" y="189"/>
                    </a:lnTo>
                    <a:lnTo>
                      <a:pt x="65" y="172"/>
                    </a:lnTo>
                    <a:lnTo>
                      <a:pt x="75" y="156"/>
                    </a:lnTo>
                    <a:lnTo>
                      <a:pt x="88" y="141"/>
                    </a:lnTo>
                    <a:lnTo>
                      <a:pt x="101" y="126"/>
                    </a:lnTo>
                    <a:lnTo>
                      <a:pt x="114" y="112"/>
                    </a:lnTo>
                    <a:lnTo>
                      <a:pt x="129" y="98"/>
                    </a:lnTo>
                    <a:lnTo>
                      <a:pt x="144" y="85"/>
                    </a:lnTo>
                    <a:lnTo>
                      <a:pt x="160" y="74"/>
                    </a:lnTo>
                    <a:lnTo>
                      <a:pt x="175" y="62"/>
                    </a:lnTo>
                    <a:lnTo>
                      <a:pt x="193" y="52"/>
                    </a:lnTo>
                    <a:lnTo>
                      <a:pt x="210" y="43"/>
                    </a:lnTo>
                    <a:lnTo>
                      <a:pt x="229" y="35"/>
                    </a:lnTo>
                    <a:lnTo>
                      <a:pt x="248" y="27"/>
                    </a:lnTo>
                    <a:lnTo>
                      <a:pt x="268" y="21"/>
                    </a:lnTo>
                    <a:lnTo>
                      <a:pt x="288" y="16"/>
                    </a:lnTo>
                    <a:lnTo>
                      <a:pt x="310" y="10"/>
                    </a:lnTo>
                    <a:lnTo>
                      <a:pt x="331" y="6"/>
                    </a:lnTo>
                    <a:lnTo>
                      <a:pt x="353" y="3"/>
                    </a:lnTo>
                    <a:lnTo>
                      <a:pt x="376" y="1"/>
                    </a:lnTo>
                    <a:lnTo>
                      <a:pt x="399" y="0"/>
                    </a:lnTo>
                    <a:lnTo>
                      <a:pt x="423" y="0"/>
                    </a:lnTo>
                    <a:lnTo>
                      <a:pt x="440" y="0"/>
                    </a:lnTo>
                    <a:lnTo>
                      <a:pt x="457" y="1"/>
                    </a:lnTo>
                    <a:lnTo>
                      <a:pt x="473" y="2"/>
                    </a:lnTo>
                    <a:lnTo>
                      <a:pt x="489" y="4"/>
                    </a:lnTo>
                    <a:lnTo>
                      <a:pt x="505" y="7"/>
                    </a:lnTo>
                    <a:lnTo>
                      <a:pt x="519" y="10"/>
                    </a:lnTo>
                    <a:lnTo>
                      <a:pt x="535" y="15"/>
                    </a:lnTo>
                    <a:lnTo>
                      <a:pt x="550" y="19"/>
                    </a:lnTo>
                    <a:lnTo>
                      <a:pt x="565" y="24"/>
                    </a:lnTo>
                    <a:lnTo>
                      <a:pt x="579" y="29"/>
                    </a:lnTo>
                    <a:lnTo>
                      <a:pt x="592" y="36"/>
                    </a:lnTo>
                    <a:lnTo>
                      <a:pt x="606" y="43"/>
                    </a:lnTo>
                    <a:lnTo>
                      <a:pt x="620" y="50"/>
                    </a:lnTo>
                    <a:lnTo>
                      <a:pt x="633" y="58"/>
                    </a:lnTo>
                    <a:lnTo>
                      <a:pt x="646" y="67"/>
                    </a:lnTo>
                    <a:lnTo>
                      <a:pt x="659" y="7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53" name="Freeform 29"/>
              <p:cNvSpPr>
                <a:spLocks noEditPoints="1"/>
              </p:cNvSpPr>
              <p:nvPr userDrawn="1"/>
            </p:nvSpPr>
            <p:spPr bwMode="gray">
              <a:xfrm>
                <a:off x="3281363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3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8" y="636"/>
                  </a:cxn>
                  <a:cxn ang="0">
                    <a:pos x="192" y="606"/>
                  </a:cxn>
                  <a:cxn ang="0">
                    <a:pos x="180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69" y="414"/>
                  </a:cxn>
                  <a:cxn ang="0">
                    <a:pos x="442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6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39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2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0" y="43"/>
                  </a:cxn>
                  <a:cxn ang="0">
                    <a:pos x="175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7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1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6" y="382"/>
                  </a:cxn>
                  <a:cxn ang="0">
                    <a:pos x="32" y="428"/>
                  </a:cxn>
                  <a:cxn ang="0">
                    <a:pos x="9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0" y="768"/>
                  </a:cxn>
                  <a:cxn ang="0">
                    <a:pos x="458" y="736"/>
                  </a:cxn>
                  <a:cxn ang="0">
                    <a:pos x="484" y="716"/>
                  </a:cxn>
                  <a:cxn ang="0">
                    <a:pos x="503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3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8" y="579"/>
                    </a:lnTo>
                    <a:lnTo>
                      <a:pt x="441" y="593"/>
                    </a:lnTo>
                    <a:lnTo>
                      <a:pt x="433" y="604"/>
                    </a:lnTo>
                    <a:lnTo>
                      <a:pt x="423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2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9" y="648"/>
                    </a:lnTo>
                    <a:lnTo>
                      <a:pt x="237" y="645"/>
                    </a:lnTo>
                    <a:lnTo>
                      <a:pt x="228" y="641"/>
                    </a:lnTo>
                    <a:lnTo>
                      <a:pt x="218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7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0" y="565"/>
                    </a:lnTo>
                    <a:lnTo>
                      <a:pt x="180" y="552"/>
                    </a:lnTo>
                    <a:lnTo>
                      <a:pt x="181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0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69" y="414"/>
                    </a:lnTo>
                    <a:lnTo>
                      <a:pt x="395" y="413"/>
                    </a:lnTo>
                    <a:lnTo>
                      <a:pt x="408" y="414"/>
                    </a:lnTo>
                    <a:lnTo>
                      <a:pt x="424" y="416"/>
                    </a:lnTo>
                    <a:lnTo>
                      <a:pt x="442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3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8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7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6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5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6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39" y="280"/>
                    </a:lnTo>
                    <a:lnTo>
                      <a:pt x="636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8" y="177"/>
                    </a:lnTo>
                    <a:lnTo>
                      <a:pt x="612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0" y="115"/>
                    </a:lnTo>
                    <a:lnTo>
                      <a:pt x="581" y="102"/>
                    </a:lnTo>
                    <a:lnTo>
                      <a:pt x="572" y="90"/>
                    </a:lnTo>
                    <a:lnTo>
                      <a:pt x="562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5" y="1"/>
                    </a:lnTo>
                    <a:lnTo>
                      <a:pt x="324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5" y="17"/>
                    </a:lnTo>
                    <a:lnTo>
                      <a:pt x="130" y="24"/>
                    </a:lnTo>
                    <a:lnTo>
                      <a:pt x="104" y="34"/>
                    </a:lnTo>
                    <a:lnTo>
                      <a:pt x="80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5" y="163"/>
                    </a:lnTo>
                    <a:lnTo>
                      <a:pt x="196" y="159"/>
                    </a:lnTo>
                    <a:lnTo>
                      <a:pt x="218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7" y="177"/>
                    </a:lnTo>
                    <a:lnTo>
                      <a:pt x="419" y="184"/>
                    </a:lnTo>
                    <a:lnTo>
                      <a:pt x="429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6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1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1" y="290"/>
                    </a:lnTo>
                    <a:lnTo>
                      <a:pt x="223" y="294"/>
                    </a:lnTo>
                    <a:lnTo>
                      <a:pt x="205" y="299"/>
                    </a:lnTo>
                    <a:lnTo>
                      <a:pt x="188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1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6" y="382"/>
                    </a:lnTo>
                    <a:lnTo>
                      <a:pt x="57" y="392"/>
                    </a:lnTo>
                    <a:lnTo>
                      <a:pt x="47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4" y="468"/>
                    </a:lnTo>
                    <a:lnTo>
                      <a:pt x="9" y="483"/>
                    </a:lnTo>
                    <a:lnTo>
                      <a:pt x="6" y="498"/>
                    </a:lnTo>
                    <a:lnTo>
                      <a:pt x="3" y="512"/>
                    </a:lnTo>
                    <a:lnTo>
                      <a:pt x="1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7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2" y="673"/>
                    </a:lnTo>
                    <a:lnTo>
                      <a:pt x="27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7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1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6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7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1" y="797"/>
                    </a:lnTo>
                    <a:lnTo>
                      <a:pt x="318" y="795"/>
                    </a:lnTo>
                    <a:lnTo>
                      <a:pt x="333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0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8" y="744"/>
                    </a:lnTo>
                    <a:lnTo>
                      <a:pt x="458" y="736"/>
                    </a:lnTo>
                    <a:lnTo>
                      <a:pt x="467" y="728"/>
                    </a:lnTo>
                    <a:lnTo>
                      <a:pt x="475" y="718"/>
                    </a:lnTo>
                    <a:lnTo>
                      <a:pt x="481" y="709"/>
                    </a:lnTo>
                    <a:lnTo>
                      <a:pt x="484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3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3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7" name="Segnaposto numero diapositiva 36"/>
          <p:cNvSpPr>
            <a:spLocks noGrp="1"/>
          </p:cNvSpPr>
          <p:nvPr/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E06BB99-F231-47A8-891E-37E6AE708AE8}" type="slidenum">
              <a:rPr lang="it-IT" sz="1800" u="none" smtClean="0">
                <a:solidFill>
                  <a:srgbClr val="336699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‹n.›</a:t>
            </a:fld>
            <a:endParaRPr lang="en-US" sz="1800" u="none" dirty="0">
              <a:solidFill>
                <a:srgbClr val="336699"/>
              </a:solidFill>
              <a:latin typeface="Calibri"/>
              <a:cs typeface="+mn-cs"/>
            </a:endParaRPr>
          </a:p>
        </p:txBody>
      </p:sp>
      <p:sp>
        <p:nvSpPr>
          <p:cNvPr id="38" name="Segnaposto piè di pagina 37"/>
          <p:cNvSpPr>
            <a:spLocks noGrp="1"/>
          </p:cNvSpPr>
          <p:nvPr/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0" u="none" dirty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43" name="Titolo 42"/>
          <p:cNvSpPr>
            <a:spLocks noGrp="1"/>
          </p:cNvSpPr>
          <p:nvPr>
            <p:ph type="title"/>
          </p:nvPr>
        </p:nvSpPr>
        <p:spPr>
          <a:xfrm>
            <a:off x="285720" y="3643314"/>
            <a:ext cx="8429684" cy="1000132"/>
          </a:xfrm>
          <a:prstGeom prst="rect">
            <a:avLst/>
          </a:prstGeom>
          <a:effectLst/>
        </p:spPr>
        <p:txBody>
          <a:bodyPr vert="horz" anchor="ctr">
            <a:normAutofit/>
          </a:bodyPr>
          <a:lstStyle>
            <a:lvl1pPr>
              <a:lnSpc>
                <a:spcPts val="3200"/>
              </a:lnSpc>
              <a:defRPr sz="40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 dirty="0"/>
          </a:p>
        </p:txBody>
      </p:sp>
      <p:sp>
        <p:nvSpPr>
          <p:cNvPr id="55" name="Segnaposto testo 54"/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5286409"/>
            <a:ext cx="8429625" cy="1214425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it-IT" dirty="0" smtClean="0"/>
              <a:t>Click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add</a:t>
            </a:r>
            <a:r>
              <a:rPr lang="it-IT" dirty="0" smtClean="0"/>
              <a:t> </a:t>
            </a:r>
            <a:r>
              <a:rPr lang="it-IT" dirty="0" err="1" smtClean="0"/>
              <a:t>affiliation</a:t>
            </a:r>
            <a:r>
              <a:rPr lang="it-IT" dirty="0" smtClean="0"/>
              <a:t> information</a:t>
            </a:r>
            <a:endParaRPr lang="it-IT" dirty="0"/>
          </a:p>
        </p:txBody>
      </p:sp>
      <p:sp>
        <p:nvSpPr>
          <p:cNvPr id="64" name="Segnaposto testo 63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4714909"/>
            <a:ext cx="8429625" cy="57150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 smtClean="0"/>
              <a:t>Click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add</a:t>
            </a:r>
            <a:r>
              <a:rPr lang="it-IT" dirty="0" smtClean="0"/>
              <a:t> </a:t>
            </a:r>
            <a:r>
              <a:rPr lang="it-IT" dirty="0" err="1" smtClean="0"/>
              <a:t>author</a:t>
            </a:r>
            <a:r>
              <a:rPr lang="it-IT" dirty="0" smtClean="0"/>
              <a:t> information</a:t>
            </a:r>
            <a:endParaRPr lang="it-IT" dirty="0"/>
          </a:p>
        </p:txBody>
      </p:sp>
      <p:sp>
        <p:nvSpPr>
          <p:cNvPr id="39" name="Rounded Rectangle 39"/>
          <p:cNvSpPr/>
          <p:nvPr userDrawn="1"/>
        </p:nvSpPr>
        <p:spPr>
          <a:xfrm>
            <a:off x="72000" y="63000"/>
            <a:ext cx="9000000" cy="6732000"/>
          </a:xfrm>
          <a:prstGeom prst="roundRect">
            <a:avLst>
              <a:gd name="adj" fmla="val 23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prstClr val="white"/>
              </a:solidFill>
            </a:endParaRPr>
          </a:p>
        </p:txBody>
      </p:sp>
      <p:sp>
        <p:nvSpPr>
          <p:cNvPr id="42" name="Rectangle 10"/>
          <p:cNvSpPr/>
          <p:nvPr userDrawn="1"/>
        </p:nvSpPr>
        <p:spPr>
          <a:xfrm>
            <a:off x="72000" y="63000"/>
            <a:ext cx="9000000" cy="4714884"/>
          </a:xfrm>
          <a:prstGeom prst="round2SameRect">
            <a:avLst>
              <a:gd name="adj1" fmla="val 3062"/>
              <a:gd name="adj2" fmla="val 0"/>
            </a:avLst>
          </a:prstGeom>
          <a:solidFill>
            <a:schemeClr val="accent4">
              <a:lumMod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sp>
        <p:nvSpPr>
          <p:cNvPr id="44" name="Rectangle 10"/>
          <p:cNvSpPr/>
          <p:nvPr userDrawn="1"/>
        </p:nvSpPr>
        <p:spPr>
          <a:xfrm>
            <a:off x="72000" y="68240"/>
            <a:ext cx="9000000" cy="4714884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30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sp>
        <p:nvSpPr>
          <p:cNvPr id="45" name="Rectangle 10"/>
          <p:cNvSpPr/>
          <p:nvPr userDrawn="1"/>
        </p:nvSpPr>
        <p:spPr>
          <a:xfrm>
            <a:off x="72000" y="3571876"/>
            <a:ext cx="9000000" cy="1147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1" u="none" dirty="0">
              <a:ln w="12700">
                <a:solidFill>
                  <a:srgbClr val="0F1F2F">
                    <a:satMod val="155000"/>
                  </a:srgbClr>
                </a:solidFill>
                <a:prstDash val="solid"/>
              </a:ln>
              <a:solidFill>
                <a:srgbClr val="F8F8F8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4" name="Group 72"/>
          <p:cNvGrpSpPr/>
          <p:nvPr userDrawn="1"/>
        </p:nvGrpSpPr>
        <p:grpSpPr bwMode="gray">
          <a:xfrm>
            <a:off x="428625" y="487346"/>
            <a:ext cx="3088103" cy="512762"/>
            <a:chOff x="428625" y="357188"/>
            <a:chExt cx="3088103" cy="512762"/>
          </a:xfrm>
          <a:effectLst/>
        </p:grpSpPr>
        <p:sp>
          <p:nvSpPr>
            <p:cNvPr id="47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428728" y="700804"/>
              <a:ext cx="2088000" cy="159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000" u="none" dirty="0" smtClean="0">
                  <a:solidFill>
                    <a:prstClr val="white"/>
                  </a:solidFill>
                  <a:latin typeface="Trebuchet MS" pitchFamily="34" charset="0"/>
                  <a:cs typeface="+mn-cs"/>
                </a:rPr>
                <a:t>Università degli Studi dell’Aquila</a:t>
              </a:r>
              <a:endParaRPr lang="it-IT" sz="1000" u="none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 userDrawn="1"/>
          </p:nvSpPr>
          <p:spPr bwMode="gray">
            <a:xfrm>
              <a:off x="428625" y="357188"/>
              <a:ext cx="161925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 userDrawn="1"/>
          </p:nvSpPr>
          <p:spPr bwMode="gray">
            <a:xfrm>
              <a:off x="608013" y="357188"/>
              <a:ext cx="84138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50" name="Freeform 9"/>
            <p:cNvSpPr>
              <a:spLocks noEditPoints="1"/>
            </p:cNvSpPr>
            <p:nvPr userDrawn="1"/>
          </p:nvSpPr>
          <p:spPr bwMode="gray">
            <a:xfrm>
              <a:off x="717550" y="498475"/>
              <a:ext cx="119063" cy="192087"/>
            </a:xfrm>
            <a:custGeom>
              <a:avLst/>
              <a:gdLst/>
              <a:ahLst/>
              <a:cxnLst>
                <a:cxn ang="0">
                  <a:pos x="243" y="120"/>
                </a:cxn>
                <a:cxn ang="0">
                  <a:pos x="268" y="115"/>
                </a:cxn>
                <a:cxn ang="0">
                  <a:pos x="308" y="116"/>
                </a:cxn>
                <a:cxn ang="0">
                  <a:pos x="352" y="121"/>
                </a:cxn>
                <a:cxn ang="0">
                  <a:pos x="391" y="131"/>
                </a:cxn>
                <a:cxn ang="0">
                  <a:pos x="425" y="146"/>
                </a:cxn>
                <a:cxn ang="0">
                  <a:pos x="454" y="166"/>
                </a:cxn>
                <a:cxn ang="0">
                  <a:pos x="478" y="192"/>
                </a:cxn>
                <a:cxn ang="0">
                  <a:pos x="497" y="221"/>
                </a:cxn>
                <a:cxn ang="0">
                  <a:pos x="511" y="257"/>
                </a:cxn>
                <a:cxn ang="0">
                  <a:pos x="523" y="299"/>
                </a:cxn>
                <a:cxn ang="0">
                  <a:pos x="530" y="362"/>
                </a:cxn>
                <a:cxn ang="0">
                  <a:pos x="530" y="433"/>
                </a:cxn>
                <a:cxn ang="0">
                  <a:pos x="525" y="482"/>
                </a:cxn>
                <a:cxn ang="0">
                  <a:pos x="516" y="525"/>
                </a:cxn>
                <a:cxn ang="0">
                  <a:pos x="501" y="563"/>
                </a:cxn>
                <a:cxn ang="0">
                  <a:pos x="482" y="597"/>
                </a:cxn>
                <a:cxn ang="0">
                  <a:pos x="459" y="624"/>
                </a:cxn>
                <a:cxn ang="0">
                  <a:pos x="431" y="647"/>
                </a:cxn>
                <a:cxn ang="0">
                  <a:pos x="399" y="665"/>
                </a:cxn>
                <a:cxn ang="0">
                  <a:pos x="362" y="678"/>
                </a:cxn>
                <a:cxn ang="0">
                  <a:pos x="320" y="685"/>
                </a:cxn>
                <a:cxn ang="0">
                  <a:pos x="275" y="688"/>
                </a:cxn>
                <a:cxn ang="0">
                  <a:pos x="244" y="685"/>
                </a:cxn>
                <a:cxn ang="0">
                  <a:pos x="193" y="670"/>
                </a:cxn>
                <a:cxn ang="0">
                  <a:pos x="152" y="647"/>
                </a:cxn>
                <a:cxn ang="0">
                  <a:pos x="138" y="633"/>
                </a:cxn>
                <a:cxn ang="0">
                  <a:pos x="166" y="157"/>
                </a:cxn>
                <a:cxn ang="0">
                  <a:pos x="210" y="785"/>
                </a:cxn>
                <a:cxn ang="0">
                  <a:pos x="277" y="800"/>
                </a:cxn>
                <a:cxn ang="0">
                  <a:pos x="315" y="803"/>
                </a:cxn>
                <a:cxn ang="0">
                  <a:pos x="377" y="799"/>
                </a:cxn>
                <a:cxn ang="0">
                  <a:pos x="434" y="788"/>
                </a:cxn>
                <a:cxn ang="0">
                  <a:pos x="486" y="768"/>
                </a:cxn>
                <a:cxn ang="0">
                  <a:pos x="531" y="740"/>
                </a:cxn>
                <a:cxn ang="0">
                  <a:pos x="571" y="705"/>
                </a:cxn>
                <a:cxn ang="0">
                  <a:pos x="604" y="662"/>
                </a:cxn>
                <a:cxn ang="0">
                  <a:pos x="632" y="616"/>
                </a:cxn>
                <a:cxn ang="0">
                  <a:pos x="652" y="563"/>
                </a:cxn>
                <a:cxn ang="0">
                  <a:pos x="666" y="507"/>
                </a:cxn>
                <a:cxn ang="0">
                  <a:pos x="674" y="446"/>
                </a:cxn>
                <a:cxn ang="0">
                  <a:pos x="675" y="378"/>
                </a:cxn>
                <a:cxn ang="0">
                  <a:pos x="670" y="310"/>
                </a:cxn>
                <a:cxn ang="0">
                  <a:pos x="657" y="248"/>
                </a:cxn>
                <a:cxn ang="0">
                  <a:pos x="639" y="193"/>
                </a:cxn>
                <a:cxn ang="0">
                  <a:pos x="615" y="144"/>
                </a:cxn>
                <a:cxn ang="0">
                  <a:pos x="583" y="102"/>
                </a:cxn>
                <a:cxn ang="0">
                  <a:pos x="546" y="67"/>
                </a:cxn>
                <a:cxn ang="0">
                  <a:pos x="504" y="40"/>
                </a:cxn>
                <a:cxn ang="0">
                  <a:pos x="457" y="19"/>
                </a:cxn>
                <a:cxn ang="0">
                  <a:pos x="405" y="6"/>
                </a:cxn>
                <a:cxn ang="0">
                  <a:pos x="347" y="0"/>
                </a:cxn>
                <a:cxn ang="0">
                  <a:pos x="299" y="1"/>
                </a:cxn>
                <a:cxn ang="0">
                  <a:pos x="260" y="7"/>
                </a:cxn>
                <a:cxn ang="0">
                  <a:pos x="224" y="19"/>
                </a:cxn>
                <a:cxn ang="0">
                  <a:pos x="190" y="37"/>
                </a:cxn>
                <a:cxn ang="0">
                  <a:pos x="158" y="60"/>
                </a:cxn>
                <a:cxn ang="0">
                  <a:pos x="138" y="14"/>
                </a:cxn>
                <a:cxn ang="0">
                  <a:pos x="138" y="1090"/>
                </a:cxn>
                <a:cxn ang="0">
                  <a:pos x="148" y="757"/>
                </a:cxn>
                <a:cxn ang="0">
                  <a:pos x="174" y="772"/>
                </a:cxn>
                <a:cxn ang="0">
                  <a:pos x="210" y="785"/>
                </a:cxn>
              </a:cxnLst>
              <a:rect l="0" t="0" r="r" b="b"/>
              <a:pathLst>
                <a:path w="675" h="1090">
                  <a:moveTo>
                    <a:pt x="204" y="135"/>
                  </a:moveTo>
                  <a:lnTo>
                    <a:pt x="224" y="126"/>
                  </a:lnTo>
                  <a:lnTo>
                    <a:pt x="243" y="120"/>
                  </a:lnTo>
                  <a:lnTo>
                    <a:pt x="252" y="118"/>
                  </a:lnTo>
                  <a:lnTo>
                    <a:pt x="260" y="116"/>
                  </a:lnTo>
                  <a:lnTo>
                    <a:pt x="268" y="115"/>
                  </a:lnTo>
                  <a:lnTo>
                    <a:pt x="275" y="115"/>
                  </a:lnTo>
                  <a:lnTo>
                    <a:pt x="292" y="115"/>
                  </a:lnTo>
                  <a:lnTo>
                    <a:pt x="308" y="116"/>
                  </a:lnTo>
                  <a:lnTo>
                    <a:pt x="324" y="117"/>
                  </a:lnTo>
                  <a:lnTo>
                    <a:pt x="338" y="119"/>
                  </a:lnTo>
                  <a:lnTo>
                    <a:pt x="352" y="121"/>
                  </a:lnTo>
                  <a:lnTo>
                    <a:pt x="366" y="124"/>
                  </a:lnTo>
                  <a:lnTo>
                    <a:pt x="378" y="127"/>
                  </a:lnTo>
                  <a:lnTo>
                    <a:pt x="391" y="131"/>
                  </a:lnTo>
                  <a:lnTo>
                    <a:pt x="403" y="136"/>
                  </a:lnTo>
                  <a:lnTo>
                    <a:pt x="414" y="141"/>
                  </a:lnTo>
                  <a:lnTo>
                    <a:pt x="425" y="146"/>
                  </a:lnTo>
                  <a:lnTo>
                    <a:pt x="435" y="153"/>
                  </a:lnTo>
                  <a:lnTo>
                    <a:pt x="445" y="160"/>
                  </a:lnTo>
                  <a:lnTo>
                    <a:pt x="454" y="166"/>
                  </a:lnTo>
                  <a:lnTo>
                    <a:pt x="463" y="175"/>
                  </a:lnTo>
                  <a:lnTo>
                    <a:pt x="470" y="182"/>
                  </a:lnTo>
                  <a:lnTo>
                    <a:pt x="478" y="192"/>
                  </a:lnTo>
                  <a:lnTo>
                    <a:pt x="484" y="201"/>
                  </a:lnTo>
                  <a:lnTo>
                    <a:pt x="491" y="211"/>
                  </a:lnTo>
                  <a:lnTo>
                    <a:pt x="497" y="221"/>
                  </a:lnTo>
                  <a:lnTo>
                    <a:pt x="502" y="233"/>
                  </a:lnTo>
                  <a:lnTo>
                    <a:pt x="507" y="244"/>
                  </a:lnTo>
                  <a:lnTo>
                    <a:pt x="511" y="257"/>
                  </a:lnTo>
                  <a:lnTo>
                    <a:pt x="516" y="271"/>
                  </a:lnTo>
                  <a:lnTo>
                    <a:pt x="520" y="284"/>
                  </a:lnTo>
                  <a:lnTo>
                    <a:pt x="523" y="299"/>
                  </a:lnTo>
                  <a:lnTo>
                    <a:pt x="525" y="314"/>
                  </a:lnTo>
                  <a:lnTo>
                    <a:pt x="527" y="330"/>
                  </a:lnTo>
                  <a:lnTo>
                    <a:pt x="530" y="362"/>
                  </a:lnTo>
                  <a:lnTo>
                    <a:pt x="531" y="398"/>
                  </a:lnTo>
                  <a:lnTo>
                    <a:pt x="530" y="416"/>
                  </a:lnTo>
                  <a:lnTo>
                    <a:pt x="530" y="433"/>
                  </a:lnTo>
                  <a:lnTo>
                    <a:pt x="529" y="450"/>
                  </a:lnTo>
                  <a:lnTo>
                    <a:pt x="527" y="466"/>
                  </a:lnTo>
                  <a:lnTo>
                    <a:pt x="525" y="482"/>
                  </a:lnTo>
                  <a:lnTo>
                    <a:pt x="522" y="496"/>
                  </a:lnTo>
                  <a:lnTo>
                    <a:pt x="519" y="511"/>
                  </a:lnTo>
                  <a:lnTo>
                    <a:pt x="516" y="525"/>
                  </a:lnTo>
                  <a:lnTo>
                    <a:pt x="510" y="539"/>
                  </a:lnTo>
                  <a:lnTo>
                    <a:pt x="506" y="551"/>
                  </a:lnTo>
                  <a:lnTo>
                    <a:pt x="501" y="563"/>
                  </a:lnTo>
                  <a:lnTo>
                    <a:pt x="496" y="575"/>
                  </a:lnTo>
                  <a:lnTo>
                    <a:pt x="489" y="586"/>
                  </a:lnTo>
                  <a:lnTo>
                    <a:pt x="482" y="597"/>
                  </a:lnTo>
                  <a:lnTo>
                    <a:pt x="475" y="606"/>
                  </a:lnTo>
                  <a:lnTo>
                    <a:pt x="467" y="616"/>
                  </a:lnTo>
                  <a:lnTo>
                    <a:pt x="459" y="624"/>
                  </a:lnTo>
                  <a:lnTo>
                    <a:pt x="450" y="633"/>
                  </a:lnTo>
                  <a:lnTo>
                    <a:pt x="441" y="640"/>
                  </a:lnTo>
                  <a:lnTo>
                    <a:pt x="431" y="647"/>
                  </a:lnTo>
                  <a:lnTo>
                    <a:pt x="421" y="654"/>
                  </a:lnTo>
                  <a:lnTo>
                    <a:pt x="410" y="660"/>
                  </a:lnTo>
                  <a:lnTo>
                    <a:pt x="399" y="665"/>
                  </a:lnTo>
                  <a:lnTo>
                    <a:pt x="387" y="669"/>
                  </a:lnTo>
                  <a:lnTo>
                    <a:pt x="374" y="675"/>
                  </a:lnTo>
                  <a:lnTo>
                    <a:pt x="362" y="678"/>
                  </a:lnTo>
                  <a:lnTo>
                    <a:pt x="349" y="681"/>
                  </a:lnTo>
                  <a:lnTo>
                    <a:pt x="335" y="683"/>
                  </a:lnTo>
                  <a:lnTo>
                    <a:pt x="320" y="685"/>
                  </a:lnTo>
                  <a:lnTo>
                    <a:pt x="306" y="687"/>
                  </a:lnTo>
                  <a:lnTo>
                    <a:pt x="291" y="687"/>
                  </a:lnTo>
                  <a:lnTo>
                    <a:pt x="275" y="688"/>
                  </a:lnTo>
                  <a:lnTo>
                    <a:pt x="265" y="687"/>
                  </a:lnTo>
                  <a:lnTo>
                    <a:pt x="255" y="687"/>
                  </a:lnTo>
                  <a:lnTo>
                    <a:pt x="244" y="685"/>
                  </a:lnTo>
                  <a:lnTo>
                    <a:pt x="234" y="683"/>
                  </a:lnTo>
                  <a:lnTo>
                    <a:pt x="214" y="678"/>
                  </a:lnTo>
                  <a:lnTo>
                    <a:pt x="193" y="670"/>
                  </a:lnTo>
                  <a:lnTo>
                    <a:pt x="174" y="661"/>
                  </a:lnTo>
                  <a:lnTo>
                    <a:pt x="158" y="652"/>
                  </a:lnTo>
                  <a:lnTo>
                    <a:pt x="152" y="647"/>
                  </a:lnTo>
                  <a:lnTo>
                    <a:pt x="146" y="643"/>
                  </a:lnTo>
                  <a:lnTo>
                    <a:pt x="141" y="638"/>
                  </a:lnTo>
                  <a:lnTo>
                    <a:pt x="138" y="633"/>
                  </a:lnTo>
                  <a:lnTo>
                    <a:pt x="138" y="180"/>
                  </a:lnTo>
                  <a:lnTo>
                    <a:pt x="152" y="168"/>
                  </a:lnTo>
                  <a:lnTo>
                    <a:pt x="166" y="157"/>
                  </a:lnTo>
                  <a:lnTo>
                    <a:pt x="184" y="145"/>
                  </a:lnTo>
                  <a:lnTo>
                    <a:pt x="204" y="135"/>
                  </a:lnTo>
                  <a:close/>
                  <a:moveTo>
                    <a:pt x="210" y="785"/>
                  </a:moveTo>
                  <a:lnTo>
                    <a:pt x="237" y="794"/>
                  </a:lnTo>
                  <a:lnTo>
                    <a:pt x="265" y="799"/>
                  </a:lnTo>
                  <a:lnTo>
                    <a:pt x="277" y="800"/>
                  </a:lnTo>
                  <a:lnTo>
                    <a:pt x="290" y="802"/>
                  </a:lnTo>
                  <a:lnTo>
                    <a:pt x="302" y="803"/>
                  </a:lnTo>
                  <a:lnTo>
                    <a:pt x="315" y="803"/>
                  </a:lnTo>
                  <a:lnTo>
                    <a:pt x="336" y="802"/>
                  </a:lnTo>
                  <a:lnTo>
                    <a:pt x="357" y="801"/>
                  </a:lnTo>
                  <a:lnTo>
                    <a:pt x="377" y="799"/>
                  </a:lnTo>
                  <a:lnTo>
                    <a:pt x="397" y="796"/>
                  </a:lnTo>
                  <a:lnTo>
                    <a:pt x="416" y="792"/>
                  </a:lnTo>
                  <a:lnTo>
                    <a:pt x="434" y="788"/>
                  </a:lnTo>
                  <a:lnTo>
                    <a:pt x="452" y="781"/>
                  </a:lnTo>
                  <a:lnTo>
                    <a:pt x="469" y="775"/>
                  </a:lnTo>
                  <a:lnTo>
                    <a:pt x="486" y="768"/>
                  </a:lnTo>
                  <a:lnTo>
                    <a:pt x="502" y="759"/>
                  </a:lnTo>
                  <a:lnTo>
                    <a:pt x="517" y="751"/>
                  </a:lnTo>
                  <a:lnTo>
                    <a:pt x="531" y="740"/>
                  </a:lnTo>
                  <a:lnTo>
                    <a:pt x="545" y="730"/>
                  </a:lnTo>
                  <a:lnTo>
                    <a:pt x="558" y="718"/>
                  </a:lnTo>
                  <a:lnTo>
                    <a:pt x="571" y="705"/>
                  </a:lnTo>
                  <a:lnTo>
                    <a:pt x="582" y="692"/>
                  </a:lnTo>
                  <a:lnTo>
                    <a:pt x="594" y="677"/>
                  </a:lnTo>
                  <a:lnTo>
                    <a:pt x="604" y="662"/>
                  </a:lnTo>
                  <a:lnTo>
                    <a:pt x="614" y="647"/>
                  </a:lnTo>
                  <a:lnTo>
                    <a:pt x="623" y="631"/>
                  </a:lnTo>
                  <a:lnTo>
                    <a:pt x="632" y="616"/>
                  </a:lnTo>
                  <a:lnTo>
                    <a:pt x="639" y="599"/>
                  </a:lnTo>
                  <a:lnTo>
                    <a:pt x="645" y="581"/>
                  </a:lnTo>
                  <a:lnTo>
                    <a:pt x="652" y="563"/>
                  </a:lnTo>
                  <a:lnTo>
                    <a:pt x="657" y="545"/>
                  </a:lnTo>
                  <a:lnTo>
                    <a:pt x="662" y="526"/>
                  </a:lnTo>
                  <a:lnTo>
                    <a:pt x="666" y="507"/>
                  </a:lnTo>
                  <a:lnTo>
                    <a:pt x="670" y="487"/>
                  </a:lnTo>
                  <a:lnTo>
                    <a:pt x="672" y="467"/>
                  </a:lnTo>
                  <a:lnTo>
                    <a:pt x="674" y="446"/>
                  </a:lnTo>
                  <a:lnTo>
                    <a:pt x="675" y="425"/>
                  </a:lnTo>
                  <a:lnTo>
                    <a:pt x="675" y="403"/>
                  </a:lnTo>
                  <a:lnTo>
                    <a:pt x="675" y="378"/>
                  </a:lnTo>
                  <a:lnTo>
                    <a:pt x="674" y="355"/>
                  </a:lnTo>
                  <a:lnTo>
                    <a:pt x="672" y="332"/>
                  </a:lnTo>
                  <a:lnTo>
                    <a:pt x="670" y="310"/>
                  </a:lnTo>
                  <a:lnTo>
                    <a:pt x="667" y="289"/>
                  </a:lnTo>
                  <a:lnTo>
                    <a:pt x="662" y="268"/>
                  </a:lnTo>
                  <a:lnTo>
                    <a:pt x="657" y="248"/>
                  </a:lnTo>
                  <a:lnTo>
                    <a:pt x="652" y="229"/>
                  </a:lnTo>
                  <a:lnTo>
                    <a:pt x="647" y="211"/>
                  </a:lnTo>
                  <a:lnTo>
                    <a:pt x="639" y="193"/>
                  </a:lnTo>
                  <a:lnTo>
                    <a:pt x="632" y="176"/>
                  </a:lnTo>
                  <a:lnTo>
                    <a:pt x="623" y="159"/>
                  </a:lnTo>
                  <a:lnTo>
                    <a:pt x="615" y="144"/>
                  </a:lnTo>
                  <a:lnTo>
                    <a:pt x="604" y="129"/>
                  </a:lnTo>
                  <a:lnTo>
                    <a:pt x="595" y="116"/>
                  </a:lnTo>
                  <a:lnTo>
                    <a:pt x="583" y="102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6" y="67"/>
                  </a:lnTo>
                  <a:lnTo>
                    <a:pt x="533" y="58"/>
                  </a:lnTo>
                  <a:lnTo>
                    <a:pt x="519" y="48"/>
                  </a:lnTo>
                  <a:lnTo>
                    <a:pt x="504" y="40"/>
                  </a:lnTo>
                  <a:lnTo>
                    <a:pt x="489" y="32"/>
                  </a:lnTo>
                  <a:lnTo>
                    <a:pt x="473" y="25"/>
                  </a:lnTo>
                  <a:lnTo>
                    <a:pt x="457" y="19"/>
                  </a:lnTo>
                  <a:lnTo>
                    <a:pt x="440" y="13"/>
                  </a:lnTo>
                  <a:lnTo>
                    <a:pt x="423" y="9"/>
                  </a:lnTo>
                  <a:lnTo>
                    <a:pt x="405" y="6"/>
                  </a:lnTo>
                  <a:lnTo>
                    <a:pt x="386" y="3"/>
                  </a:lnTo>
                  <a:lnTo>
                    <a:pt x="367" y="1"/>
                  </a:lnTo>
                  <a:lnTo>
                    <a:pt x="347" y="0"/>
                  </a:lnTo>
                  <a:lnTo>
                    <a:pt x="327" y="0"/>
                  </a:lnTo>
                  <a:lnTo>
                    <a:pt x="313" y="0"/>
                  </a:lnTo>
                  <a:lnTo>
                    <a:pt x="299" y="1"/>
                  </a:lnTo>
                  <a:lnTo>
                    <a:pt x="286" y="2"/>
                  </a:lnTo>
                  <a:lnTo>
                    <a:pt x="273" y="4"/>
                  </a:lnTo>
                  <a:lnTo>
                    <a:pt x="260" y="7"/>
                  </a:lnTo>
                  <a:lnTo>
                    <a:pt x="248" y="10"/>
                  </a:lnTo>
                  <a:lnTo>
                    <a:pt x="236" y="14"/>
                  </a:lnTo>
                  <a:lnTo>
                    <a:pt x="224" y="19"/>
                  </a:lnTo>
                  <a:lnTo>
                    <a:pt x="212" y="24"/>
                  </a:lnTo>
                  <a:lnTo>
                    <a:pt x="201" y="30"/>
                  </a:lnTo>
                  <a:lnTo>
                    <a:pt x="190" y="37"/>
                  </a:lnTo>
                  <a:lnTo>
                    <a:pt x="179" y="44"/>
                  </a:lnTo>
                  <a:lnTo>
                    <a:pt x="168" y="51"/>
                  </a:lnTo>
                  <a:lnTo>
                    <a:pt x="158" y="60"/>
                  </a:lnTo>
                  <a:lnTo>
                    <a:pt x="147" y="68"/>
                  </a:lnTo>
                  <a:lnTo>
                    <a:pt x="138" y="78"/>
                  </a:lnTo>
                  <a:lnTo>
                    <a:pt x="138" y="14"/>
                  </a:lnTo>
                  <a:lnTo>
                    <a:pt x="0" y="14"/>
                  </a:lnTo>
                  <a:lnTo>
                    <a:pt x="0" y="1090"/>
                  </a:lnTo>
                  <a:lnTo>
                    <a:pt x="138" y="1090"/>
                  </a:lnTo>
                  <a:lnTo>
                    <a:pt x="138" y="746"/>
                  </a:lnTo>
                  <a:lnTo>
                    <a:pt x="142" y="752"/>
                  </a:lnTo>
                  <a:lnTo>
                    <a:pt x="148" y="757"/>
                  </a:lnTo>
                  <a:lnTo>
                    <a:pt x="156" y="762"/>
                  </a:lnTo>
                  <a:lnTo>
                    <a:pt x="163" y="768"/>
                  </a:lnTo>
                  <a:lnTo>
                    <a:pt x="174" y="772"/>
                  </a:lnTo>
                  <a:lnTo>
                    <a:pt x="184" y="777"/>
                  </a:lnTo>
                  <a:lnTo>
                    <a:pt x="196" y="781"/>
                  </a:lnTo>
                  <a:lnTo>
                    <a:pt x="210" y="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grpSp>
          <p:nvGrpSpPr>
            <p:cNvPr id="5" name="Group 67"/>
            <p:cNvGrpSpPr/>
            <p:nvPr userDrawn="1"/>
          </p:nvGrpSpPr>
          <p:grpSpPr bwMode="gray">
            <a:xfrm>
              <a:off x="444500" y="444500"/>
              <a:ext cx="2962276" cy="198437"/>
              <a:chOff x="444500" y="444500"/>
              <a:chExt cx="2962276" cy="198437"/>
            </a:xfrm>
          </p:grpSpPr>
          <p:sp>
            <p:nvSpPr>
              <p:cNvPr id="52" name="Freeform 6"/>
              <p:cNvSpPr>
                <a:spLocks noEditPoints="1"/>
              </p:cNvSpPr>
              <p:nvPr userDrawn="1"/>
            </p:nvSpPr>
            <p:spPr bwMode="gray">
              <a:xfrm>
                <a:off x="444500" y="444500"/>
                <a:ext cx="125413" cy="198437"/>
              </a:xfrm>
              <a:custGeom>
                <a:avLst/>
                <a:gdLst/>
                <a:ahLst/>
                <a:cxnLst>
                  <a:cxn ang="0">
                    <a:pos x="525" y="928"/>
                  </a:cxn>
                  <a:cxn ang="0">
                    <a:pos x="501" y="944"/>
                  </a:cxn>
                  <a:cxn ang="0">
                    <a:pos x="448" y="963"/>
                  </a:cxn>
                  <a:cxn ang="0">
                    <a:pos x="391" y="966"/>
                  </a:cxn>
                  <a:cxn ang="0">
                    <a:pos x="341" y="959"/>
                  </a:cxn>
                  <a:cxn ang="0">
                    <a:pos x="307" y="948"/>
                  </a:cxn>
                  <a:cxn ang="0">
                    <a:pos x="278" y="933"/>
                  </a:cxn>
                  <a:cxn ang="0">
                    <a:pos x="253" y="914"/>
                  </a:cxn>
                  <a:cxn ang="0">
                    <a:pos x="232" y="891"/>
                  </a:cxn>
                  <a:cxn ang="0">
                    <a:pos x="215" y="864"/>
                  </a:cxn>
                  <a:cxn ang="0">
                    <a:pos x="202" y="832"/>
                  </a:cxn>
                  <a:cxn ang="0">
                    <a:pos x="193" y="796"/>
                  </a:cxn>
                  <a:cxn ang="0">
                    <a:pos x="188" y="727"/>
                  </a:cxn>
                  <a:cxn ang="0">
                    <a:pos x="193" y="655"/>
                  </a:cxn>
                  <a:cxn ang="0">
                    <a:pos x="202" y="618"/>
                  </a:cxn>
                  <a:cxn ang="0">
                    <a:pos x="215" y="584"/>
                  </a:cxn>
                  <a:cxn ang="0">
                    <a:pos x="232" y="555"/>
                  </a:cxn>
                  <a:cxn ang="0">
                    <a:pos x="253" y="529"/>
                  </a:cxn>
                  <a:cxn ang="0">
                    <a:pos x="278" y="509"/>
                  </a:cxn>
                  <a:cxn ang="0">
                    <a:pos x="307" y="493"/>
                  </a:cxn>
                  <a:cxn ang="0">
                    <a:pos x="339" y="481"/>
                  </a:cxn>
                  <a:cxn ang="0">
                    <a:pos x="373" y="475"/>
                  </a:cxn>
                  <a:cxn ang="0">
                    <a:pos x="412" y="472"/>
                  </a:cxn>
                  <a:cxn ang="0">
                    <a:pos x="459" y="479"/>
                  </a:cxn>
                  <a:cxn ang="0">
                    <a:pos x="504" y="498"/>
                  </a:cxn>
                  <a:cxn ang="0">
                    <a:pos x="533" y="920"/>
                  </a:cxn>
                  <a:cxn ang="0">
                    <a:pos x="533" y="43"/>
                  </a:cxn>
                  <a:cxn ang="0">
                    <a:pos x="496" y="339"/>
                  </a:cxn>
                  <a:cxn ang="0">
                    <a:pos x="437" y="324"/>
                  </a:cxn>
                  <a:cxn ang="0">
                    <a:pos x="372" y="318"/>
                  </a:cxn>
                  <a:cxn ang="0">
                    <a:pos x="314" y="323"/>
                  </a:cxn>
                  <a:cxn ang="0">
                    <a:pos x="260" y="334"/>
                  </a:cxn>
                  <a:cxn ang="0">
                    <a:pos x="210" y="355"/>
                  </a:cxn>
                  <a:cxn ang="0">
                    <a:pos x="162" y="383"/>
                  </a:cxn>
                  <a:cxn ang="0">
                    <a:pos x="119" y="420"/>
                  </a:cxn>
                  <a:cxn ang="0">
                    <a:pos x="81" y="463"/>
                  </a:cxn>
                  <a:cxn ang="0">
                    <a:pos x="49" y="511"/>
                  </a:cxn>
                  <a:cxn ang="0">
                    <a:pos x="26" y="565"/>
                  </a:cxn>
                  <a:cxn ang="0">
                    <a:pos x="9" y="623"/>
                  </a:cxn>
                  <a:cxn ang="0">
                    <a:pos x="1" y="687"/>
                  </a:cxn>
                  <a:cxn ang="0">
                    <a:pos x="0" y="753"/>
                  </a:cxn>
                  <a:cxn ang="0">
                    <a:pos x="5" y="817"/>
                  </a:cxn>
                  <a:cxn ang="0">
                    <a:pos x="17" y="875"/>
                  </a:cxn>
                  <a:cxn ang="0">
                    <a:pos x="36" y="928"/>
                  </a:cxn>
                  <a:cxn ang="0">
                    <a:pos x="61" y="975"/>
                  </a:cxn>
                  <a:cxn ang="0">
                    <a:pos x="93" y="1016"/>
                  </a:cxn>
                  <a:cxn ang="0">
                    <a:pos x="130" y="1050"/>
                  </a:cxn>
                  <a:cxn ang="0">
                    <a:pos x="172" y="1079"/>
                  </a:cxn>
                  <a:cxn ang="0">
                    <a:pos x="218" y="1099"/>
                  </a:cxn>
                  <a:cxn ang="0">
                    <a:pos x="270" y="1112"/>
                  </a:cxn>
                  <a:cxn ang="0">
                    <a:pos x="327" y="1118"/>
                  </a:cxn>
                  <a:cxn ang="0">
                    <a:pos x="374" y="1117"/>
                  </a:cxn>
                  <a:cxn ang="0">
                    <a:pos x="417" y="1112"/>
                  </a:cxn>
                  <a:cxn ang="0">
                    <a:pos x="457" y="1100"/>
                  </a:cxn>
                  <a:cxn ang="0">
                    <a:pos x="493" y="1086"/>
                  </a:cxn>
                  <a:cxn ang="0">
                    <a:pos x="520" y="1069"/>
                  </a:cxn>
                  <a:cxn ang="0">
                    <a:pos x="533" y="1105"/>
                  </a:cxn>
                </a:cxnLst>
                <a:rect l="0" t="0" r="r" b="b"/>
                <a:pathLst>
                  <a:path w="713" h="1118">
                    <a:moveTo>
                      <a:pt x="533" y="920"/>
                    </a:moveTo>
                    <a:lnTo>
                      <a:pt x="530" y="924"/>
                    </a:lnTo>
                    <a:lnTo>
                      <a:pt x="525" y="928"/>
                    </a:lnTo>
                    <a:lnTo>
                      <a:pt x="520" y="932"/>
                    </a:lnTo>
                    <a:lnTo>
                      <a:pt x="515" y="936"/>
                    </a:lnTo>
                    <a:lnTo>
                      <a:pt x="501" y="944"/>
                    </a:lnTo>
                    <a:lnTo>
                      <a:pt x="483" y="951"/>
                    </a:lnTo>
                    <a:lnTo>
                      <a:pt x="465" y="958"/>
                    </a:lnTo>
                    <a:lnTo>
                      <a:pt x="448" y="963"/>
                    </a:lnTo>
                    <a:lnTo>
                      <a:pt x="434" y="966"/>
                    </a:lnTo>
                    <a:lnTo>
                      <a:pt x="420" y="967"/>
                    </a:lnTo>
                    <a:lnTo>
                      <a:pt x="391" y="966"/>
                    </a:lnTo>
                    <a:lnTo>
                      <a:pt x="365" y="963"/>
                    </a:lnTo>
                    <a:lnTo>
                      <a:pt x="352" y="961"/>
                    </a:lnTo>
                    <a:lnTo>
                      <a:pt x="341" y="959"/>
                    </a:lnTo>
                    <a:lnTo>
                      <a:pt x="329" y="956"/>
                    </a:lnTo>
                    <a:lnTo>
                      <a:pt x="318" y="952"/>
                    </a:lnTo>
                    <a:lnTo>
                      <a:pt x="307" y="948"/>
                    </a:lnTo>
                    <a:lnTo>
                      <a:pt x="297" y="944"/>
                    </a:lnTo>
                    <a:lnTo>
                      <a:pt x="288" y="939"/>
                    </a:lnTo>
                    <a:lnTo>
                      <a:pt x="278" y="933"/>
                    </a:lnTo>
                    <a:lnTo>
                      <a:pt x="269" y="927"/>
                    </a:lnTo>
                    <a:lnTo>
                      <a:pt x="260" y="921"/>
                    </a:lnTo>
                    <a:lnTo>
                      <a:pt x="253" y="914"/>
                    </a:lnTo>
                    <a:lnTo>
                      <a:pt x="246" y="907"/>
                    </a:lnTo>
                    <a:lnTo>
                      <a:pt x="238" y="900"/>
                    </a:lnTo>
                    <a:lnTo>
                      <a:pt x="232" y="891"/>
                    </a:lnTo>
                    <a:lnTo>
                      <a:pt x="226" y="882"/>
                    </a:lnTo>
                    <a:lnTo>
                      <a:pt x="220" y="873"/>
                    </a:lnTo>
                    <a:lnTo>
                      <a:pt x="215" y="864"/>
                    </a:lnTo>
                    <a:lnTo>
                      <a:pt x="210" y="853"/>
                    </a:lnTo>
                    <a:lnTo>
                      <a:pt x="206" y="843"/>
                    </a:lnTo>
                    <a:lnTo>
                      <a:pt x="202" y="832"/>
                    </a:lnTo>
                    <a:lnTo>
                      <a:pt x="198" y="821"/>
                    </a:lnTo>
                    <a:lnTo>
                      <a:pt x="196" y="808"/>
                    </a:lnTo>
                    <a:lnTo>
                      <a:pt x="193" y="796"/>
                    </a:lnTo>
                    <a:lnTo>
                      <a:pt x="191" y="783"/>
                    </a:lnTo>
                    <a:lnTo>
                      <a:pt x="189" y="756"/>
                    </a:lnTo>
                    <a:lnTo>
                      <a:pt x="188" y="727"/>
                    </a:lnTo>
                    <a:lnTo>
                      <a:pt x="189" y="697"/>
                    </a:lnTo>
                    <a:lnTo>
                      <a:pt x="191" y="669"/>
                    </a:lnTo>
                    <a:lnTo>
                      <a:pt x="193" y="655"/>
                    </a:lnTo>
                    <a:lnTo>
                      <a:pt x="196" y="642"/>
                    </a:lnTo>
                    <a:lnTo>
                      <a:pt x="198" y="630"/>
                    </a:lnTo>
                    <a:lnTo>
                      <a:pt x="202" y="618"/>
                    </a:lnTo>
                    <a:lnTo>
                      <a:pt x="206" y="606"/>
                    </a:lnTo>
                    <a:lnTo>
                      <a:pt x="210" y="595"/>
                    </a:lnTo>
                    <a:lnTo>
                      <a:pt x="215" y="584"/>
                    </a:lnTo>
                    <a:lnTo>
                      <a:pt x="220" y="574"/>
                    </a:lnTo>
                    <a:lnTo>
                      <a:pt x="226" y="564"/>
                    </a:lnTo>
                    <a:lnTo>
                      <a:pt x="232" y="555"/>
                    </a:lnTo>
                    <a:lnTo>
                      <a:pt x="238" y="546"/>
                    </a:lnTo>
                    <a:lnTo>
                      <a:pt x="246" y="538"/>
                    </a:lnTo>
                    <a:lnTo>
                      <a:pt x="253" y="529"/>
                    </a:lnTo>
                    <a:lnTo>
                      <a:pt x="262" y="522"/>
                    </a:lnTo>
                    <a:lnTo>
                      <a:pt x="270" y="516"/>
                    </a:lnTo>
                    <a:lnTo>
                      <a:pt x="278" y="509"/>
                    </a:lnTo>
                    <a:lnTo>
                      <a:pt x="287" y="503"/>
                    </a:lnTo>
                    <a:lnTo>
                      <a:pt x="296" y="498"/>
                    </a:lnTo>
                    <a:lnTo>
                      <a:pt x="307" y="493"/>
                    </a:lnTo>
                    <a:lnTo>
                      <a:pt x="316" y="488"/>
                    </a:lnTo>
                    <a:lnTo>
                      <a:pt x="327" y="485"/>
                    </a:lnTo>
                    <a:lnTo>
                      <a:pt x="339" y="481"/>
                    </a:lnTo>
                    <a:lnTo>
                      <a:pt x="349" y="479"/>
                    </a:lnTo>
                    <a:lnTo>
                      <a:pt x="362" y="476"/>
                    </a:lnTo>
                    <a:lnTo>
                      <a:pt x="373" y="475"/>
                    </a:lnTo>
                    <a:lnTo>
                      <a:pt x="386" y="474"/>
                    </a:lnTo>
                    <a:lnTo>
                      <a:pt x="399" y="472"/>
                    </a:lnTo>
                    <a:lnTo>
                      <a:pt x="412" y="472"/>
                    </a:lnTo>
                    <a:lnTo>
                      <a:pt x="428" y="472"/>
                    </a:lnTo>
                    <a:lnTo>
                      <a:pt x="443" y="475"/>
                    </a:lnTo>
                    <a:lnTo>
                      <a:pt x="459" y="479"/>
                    </a:lnTo>
                    <a:lnTo>
                      <a:pt x="474" y="483"/>
                    </a:lnTo>
                    <a:lnTo>
                      <a:pt x="488" y="490"/>
                    </a:lnTo>
                    <a:lnTo>
                      <a:pt x="504" y="498"/>
                    </a:lnTo>
                    <a:lnTo>
                      <a:pt x="518" y="507"/>
                    </a:lnTo>
                    <a:lnTo>
                      <a:pt x="533" y="518"/>
                    </a:lnTo>
                    <a:lnTo>
                      <a:pt x="533" y="920"/>
                    </a:lnTo>
                    <a:close/>
                    <a:moveTo>
                      <a:pt x="713" y="1105"/>
                    </a:moveTo>
                    <a:lnTo>
                      <a:pt x="713" y="0"/>
                    </a:lnTo>
                    <a:lnTo>
                      <a:pt x="533" y="43"/>
                    </a:lnTo>
                    <a:lnTo>
                      <a:pt x="533" y="354"/>
                    </a:lnTo>
                    <a:lnTo>
                      <a:pt x="515" y="346"/>
                    </a:lnTo>
                    <a:lnTo>
                      <a:pt x="496" y="339"/>
                    </a:lnTo>
                    <a:lnTo>
                      <a:pt x="477" y="332"/>
                    </a:lnTo>
                    <a:lnTo>
                      <a:pt x="457" y="328"/>
                    </a:lnTo>
                    <a:lnTo>
                      <a:pt x="437" y="324"/>
                    </a:lnTo>
                    <a:lnTo>
                      <a:pt x="416" y="321"/>
                    </a:lnTo>
                    <a:lnTo>
                      <a:pt x="394" y="320"/>
                    </a:lnTo>
                    <a:lnTo>
                      <a:pt x="372" y="318"/>
                    </a:lnTo>
                    <a:lnTo>
                      <a:pt x="353" y="318"/>
                    </a:lnTo>
                    <a:lnTo>
                      <a:pt x="333" y="321"/>
                    </a:lnTo>
                    <a:lnTo>
                      <a:pt x="314" y="323"/>
                    </a:lnTo>
                    <a:lnTo>
                      <a:pt x="296" y="326"/>
                    </a:lnTo>
                    <a:lnTo>
                      <a:pt x="277" y="330"/>
                    </a:lnTo>
                    <a:lnTo>
                      <a:pt x="260" y="334"/>
                    </a:lnTo>
                    <a:lnTo>
                      <a:pt x="243" y="341"/>
                    </a:lnTo>
                    <a:lnTo>
                      <a:pt x="226" y="347"/>
                    </a:lnTo>
                    <a:lnTo>
                      <a:pt x="210" y="355"/>
                    </a:lnTo>
                    <a:lnTo>
                      <a:pt x="193" y="364"/>
                    </a:lnTo>
                    <a:lnTo>
                      <a:pt x="178" y="373"/>
                    </a:lnTo>
                    <a:lnTo>
                      <a:pt x="162" y="383"/>
                    </a:lnTo>
                    <a:lnTo>
                      <a:pt x="148" y="394"/>
                    </a:lnTo>
                    <a:lnTo>
                      <a:pt x="134" y="406"/>
                    </a:lnTo>
                    <a:lnTo>
                      <a:pt x="119" y="420"/>
                    </a:lnTo>
                    <a:lnTo>
                      <a:pt x="106" y="433"/>
                    </a:lnTo>
                    <a:lnTo>
                      <a:pt x="93" y="448"/>
                    </a:lnTo>
                    <a:lnTo>
                      <a:pt x="81" y="463"/>
                    </a:lnTo>
                    <a:lnTo>
                      <a:pt x="69" y="479"/>
                    </a:lnTo>
                    <a:lnTo>
                      <a:pt x="59" y="495"/>
                    </a:lnTo>
                    <a:lnTo>
                      <a:pt x="49" y="511"/>
                    </a:lnTo>
                    <a:lnTo>
                      <a:pt x="41" y="529"/>
                    </a:lnTo>
                    <a:lnTo>
                      <a:pt x="34" y="547"/>
                    </a:lnTo>
                    <a:lnTo>
                      <a:pt x="26" y="565"/>
                    </a:lnTo>
                    <a:lnTo>
                      <a:pt x="20" y="584"/>
                    </a:lnTo>
                    <a:lnTo>
                      <a:pt x="15" y="603"/>
                    </a:lnTo>
                    <a:lnTo>
                      <a:pt x="9" y="623"/>
                    </a:lnTo>
                    <a:lnTo>
                      <a:pt x="6" y="643"/>
                    </a:lnTo>
                    <a:lnTo>
                      <a:pt x="3" y="664"/>
                    </a:lnTo>
                    <a:lnTo>
                      <a:pt x="1" y="687"/>
                    </a:lnTo>
                    <a:lnTo>
                      <a:pt x="0" y="709"/>
                    </a:lnTo>
                    <a:lnTo>
                      <a:pt x="0" y="731"/>
                    </a:lnTo>
                    <a:lnTo>
                      <a:pt x="0" y="753"/>
                    </a:lnTo>
                    <a:lnTo>
                      <a:pt x="1" y="775"/>
                    </a:lnTo>
                    <a:lnTo>
                      <a:pt x="3" y="796"/>
                    </a:lnTo>
                    <a:lnTo>
                      <a:pt x="5" y="817"/>
                    </a:lnTo>
                    <a:lnTo>
                      <a:pt x="8" y="837"/>
                    </a:lnTo>
                    <a:lnTo>
                      <a:pt x="12" y="856"/>
                    </a:lnTo>
                    <a:lnTo>
                      <a:pt x="17" y="875"/>
                    </a:lnTo>
                    <a:lnTo>
                      <a:pt x="23" y="893"/>
                    </a:lnTo>
                    <a:lnTo>
                      <a:pt x="28" y="911"/>
                    </a:lnTo>
                    <a:lnTo>
                      <a:pt x="36" y="928"/>
                    </a:lnTo>
                    <a:lnTo>
                      <a:pt x="43" y="944"/>
                    </a:lnTo>
                    <a:lnTo>
                      <a:pt x="52" y="960"/>
                    </a:lnTo>
                    <a:lnTo>
                      <a:pt x="61" y="975"/>
                    </a:lnTo>
                    <a:lnTo>
                      <a:pt x="71" y="989"/>
                    </a:lnTo>
                    <a:lnTo>
                      <a:pt x="81" y="1003"/>
                    </a:lnTo>
                    <a:lnTo>
                      <a:pt x="93" y="1016"/>
                    </a:lnTo>
                    <a:lnTo>
                      <a:pt x="104" y="1028"/>
                    </a:lnTo>
                    <a:lnTo>
                      <a:pt x="117" y="1040"/>
                    </a:lnTo>
                    <a:lnTo>
                      <a:pt x="130" y="1050"/>
                    </a:lnTo>
                    <a:lnTo>
                      <a:pt x="143" y="1061"/>
                    </a:lnTo>
                    <a:lnTo>
                      <a:pt x="157" y="1071"/>
                    </a:lnTo>
                    <a:lnTo>
                      <a:pt x="172" y="1079"/>
                    </a:lnTo>
                    <a:lnTo>
                      <a:pt x="187" y="1086"/>
                    </a:lnTo>
                    <a:lnTo>
                      <a:pt x="202" y="1093"/>
                    </a:lnTo>
                    <a:lnTo>
                      <a:pt x="218" y="1099"/>
                    </a:lnTo>
                    <a:lnTo>
                      <a:pt x="235" y="1104"/>
                    </a:lnTo>
                    <a:lnTo>
                      <a:pt x="252" y="1108"/>
                    </a:lnTo>
                    <a:lnTo>
                      <a:pt x="270" y="1112"/>
                    </a:lnTo>
                    <a:lnTo>
                      <a:pt x="288" y="1115"/>
                    </a:lnTo>
                    <a:lnTo>
                      <a:pt x="307" y="1117"/>
                    </a:lnTo>
                    <a:lnTo>
                      <a:pt x="327" y="1118"/>
                    </a:lnTo>
                    <a:lnTo>
                      <a:pt x="347" y="1118"/>
                    </a:lnTo>
                    <a:lnTo>
                      <a:pt x="361" y="1118"/>
                    </a:lnTo>
                    <a:lnTo>
                      <a:pt x="374" y="1117"/>
                    </a:lnTo>
                    <a:lnTo>
                      <a:pt x="389" y="1116"/>
                    </a:lnTo>
                    <a:lnTo>
                      <a:pt x="403" y="1114"/>
                    </a:lnTo>
                    <a:lnTo>
                      <a:pt x="417" y="1112"/>
                    </a:lnTo>
                    <a:lnTo>
                      <a:pt x="430" y="1108"/>
                    </a:lnTo>
                    <a:lnTo>
                      <a:pt x="444" y="1104"/>
                    </a:lnTo>
                    <a:lnTo>
                      <a:pt x="457" y="1100"/>
                    </a:lnTo>
                    <a:lnTo>
                      <a:pt x="470" y="1096"/>
                    </a:lnTo>
                    <a:lnTo>
                      <a:pt x="482" y="1091"/>
                    </a:lnTo>
                    <a:lnTo>
                      <a:pt x="493" y="1086"/>
                    </a:lnTo>
                    <a:lnTo>
                      <a:pt x="503" y="1081"/>
                    </a:lnTo>
                    <a:lnTo>
                      <a:pt x="512" y="1076"/>
                    </a:lnTo>
                    <a:lnTo>
                      <a:pt x="520" y="1069"/>
                    </a:lnTo>
                    <a:lnTo>
                      <a:pt x="526" y="1064"/>
                    </a:lnTo>
                    <a:lnTo>
                      <a:pt x="533" y="1058"/>
                    </a:lnTo>
                    <a:lnTo>
                      <a:pt x="533" y="1105"/>
                    </a:lnTo>
                    <a:lnTo>
                      <a:pt x="713" y="1105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3" name="Freeform 8"/>
              <p:cNvSpPr>
                <a:spLocks noEditPoints="1"/>
              </p:cNvSpPr>
              <p:nvPr userDrawn="1"/>
            </p:nvSpPr>
            <p:spPr bwMode="gray">
              <a:xfrm>
                <a:off x="622300" y="450850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1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9"/>
                  </a:cxn>
                  <a:cxn ang="0">
                    <a:pos x="285" y="56"/>
                  </a:cxn>
                  <a:cxn ang="0">
                    <a:pos x="294" y="73"/>
                  </a:cxn>
                  <a:cxn ang="0">
                    <a:pos x="297" y="93"/>
                  </a:cxn>
                  <a:cxn ang="0">
                    <a:pos x="297" y="115"/>
                  </a:cxn>
                  <a:cxn ang="0">
                    <a:pos x="294" y="135"/>
                  </a:cxn>
                  <a:cxn ang="0">
                    <a:pos x="285" y="154"/>
                  </a:cxn>
                  <a:cxn ang="0">
                    <a:pos x="274" y="170"/>
                  </a:cxn>
                  <a:cxn ang="0">
                    <a:pos x="259" y="185"/>
                  </a:cxn>
                  <a:cxn ang="0">
                    <a:pos x="242" y="197"/>
                  </a:cxn>
                  <a:cxn ang="0">
                    <a:pos x="224" y="204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2" y="204"/>
                  </a:cxn>
                  <a:cxn ang="0">
                    <a:pos x="144" y="197"/>
                  </a:cxn>
                  <a:cxn ang="0">
                    <a:pos x="127" y="185"/>
                  </a:cxn>
                  <a:cxn ang="0">
                    <a:pos x="112" y="170"/>
                  </a:cxn>
                  <a:cxn ang="0">
                    <a:pos x="101" y="154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3"/>
                  </a:cxn>
                  <a:cxn ang="0">
                    <a:pos x="92" y="73"/>
                  </a:cxn>
                  <a:cxn ang="0">
                    <a:pos x="101" y="56"/>
                  </a:cxn>
                  <a:cxn ang="0">
                    <a:pos x="112" y="39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3" y="1"/>
                  </a:cxn>
                  <a:cxn ang="0">
                    <a:pos x="100" y="1072"/>
                  </a:cxn>
                  <a:cxn ang="0">
                    <a:pos x="0" y="447"/>
                  </a:cxn>
                  <a:cxn ang="0">
                    <a:pos x="282" y="299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4" y="0"/>
                    </a:moveTo>
                    <a:lnTo>
                      <a:pt x="204" y="1"/>
                    </a:lnTo>
                    <a:lnTo>
                      <a:pt x="214" y="2"/>
                    </a:lnTo>
                    <a:lnTo>
                      <a:pt x="224" y="4"/>
                    </a:lnTo>
                    <a:lnTo>
                      <a:pt x="234" y="7"/>
                    </a:lnTo>
                    <a:lnTo>
                      <a:pt x="242" y="12"/>
                    </a:lnTo>
                    <a:lnTo>
                      <a:pt x="251" y="16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9"/>
                    </a:lnTo>
                    <a:lnTo>
                      <a:pt x="280" y="47"/>
                    </a:lnTo>
                    <a:lnTo>
                      <a:pt x="285" y="56"/>
                    </a:lnTo>
                    <a:lnTo>
                      <a:pt x="290" y="64"/>
                    </a:lnTo>
                    <a:lnTo>
                      <a:pt x="294" y="73"/>
                    </a:lnTo>
                    <a:lnTo>
                      <a:pt x="296" y="84"/>
                    </a:lnTo>
                    <a:lnTo>
                      <a:pt x="297" y="93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5"/>
                    </a:lnTo>
                    <a:lnTo>
                      <a:pt x="294" y="135"/>
                    </a:lnTo>
                    <a:lnTo>
                      <a:pt x="290" y="144"/>
                    </a:lnTo>
                    <a:lnTo>
                      <a:pt x="285" y="154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5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4" y="201"/>
                    </a:lnTo>
                    <a:lnTo>
                      <a:pt x="224" y="204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4" y="208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2" y="204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6" y="192"/>
                    </a:lnTo>
                    <a:lnTo>
                      <a:pt x="127" y="185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1" y="154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5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3"/>
                    </a:lnTo>
                    <a:lnTo>
                      <a:pt x="90" y="84"/>
                    </a:lnTo>
                    <a:lnTo>
                      <a:pt x="92" y="73"/>
                    </a:lnTo>
                    <a:lnTo>
                      <a:pt x="96" y="64"/>
                    </a:lnTo>
                    <a:lnTo>
                      <a:pt x="101" y="56"/>
                    </a:lnTo>
                    <a:lnTo>
                      <a:pt x="106" y="47"/>
                    </a:lnTo>
                    <a:lnTo>
                      <a:pt x="112" y="39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6" y="16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2" y="4"/>
                    </a:lnTo>
                    <a:lnTo>
                      <a:pt x="172" y="2"/>
                    </a:lnTo>
                    <a:lnTo>
                      <a:pt x="183" y="1"/>
                    </a:lnTo>
                    <a:lnTo>
                      <a:pt x="194" y="0"/>
                    </a:lnTo>
                    <a:close/>
                    <a:moveTo>
                      <a:pt x="100" y="1072"/>
                    </a:moveTo>
                    <a:lnTo>
                      <a:pt x="100" y="447"/>
                    </a:lnTo>
                    <a:lnTo>
                      <a:pt x="0" y="447"/>
                    </a:lnTo>
                    <a:lnTo>
                      <a:pt x="0" y="299"/>
                    </a:lnTo>
                    <a:lnTo>
                      <a:pt x="282" y="299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4" name="Freeform 10"/>
              <p:cNvSpPr>
                <a:spLocks noEditPoints="1"/>
              </p:cNvSpPr>
              <p:nvPr userDrawn="1"/>
            </p:nvSpPr>
            <p:spPr bwMode="gray">
              <a:xfrm>
                <a:off x="855663" y="498475"/>
                <a:ext cx="115888" cy="141287"/>
              </a:xfrm>
              <a:custGeom>
                <a:avLst/>
                <a:gdLst/>
                <a:ahLst/>
                <a:cxnLst>
                  <a:cxn ang="0">
                    <a:pos x="431" y="629"/>
                  </a:cxn>
                  <a:cxn ang="0">
                    <a:pos x="388" y="664"/>
                  </a:cxn>
                  <a:cxn ang="0">
                    <a:pos x="342" y="686"/>
                  </a:cxn>
                  <a:cxn ang="0">
                    <a:pos x="292" y="696"/>
                  </a:cxn>
                  <a:cxn ang="0">
                    <a:pos x="232" y="692"/>
                  </a:cxn>
                  <a:cxn ang="0">
                    <a:pos x="183" y="673"/>
                  </a:cxn>
                  <a:cxn ang="0">
                    <a:pos x="152" y="638"/>
                  </a:cxn>
                  <a:cxn ang="0">
                    <a:pos x="139" y="589"/>
                  </a:cxn>
                  <a:cxn ang="0">
                    <a:pos x="144" y="530"/>
                  </a:cxn>
                  <a:cxn ang="0">
                    <a:pos x="163" y="490"/>
                  </a:cxn>
                  <a:cxn ang="0">
                    <a:pos x="220" y="434"/>
                  </a:cxn>
                  <a:cxn ang="0">
                    <a:pos x="299" y="400"/>
                  </a:cxn>
                  <a:cxn ang="0">
                    <a:pos x="387" y="393"/>
                  </a:cxn>
                  <a:cxn ang="0">
                    <a:pos x="463" y="596"/>
                  </a:cxn>
                  <a:cxn ang="0">
                    <a:pos x="573" y="792"/>
                  </a:cxn>
                  <a:cxn ang="0">
                    <a:pos x="641" y="800"/>
                  </a:cxn>
                  <a:cxn ang="0">
                    <a:pos x="648" y="722"/>
                  </a:cxn>
                  <a:cxn ang="0">
                    <a:pos x="624" y="697"/>
                  </a:cxn>
                  <a:cxn ang="0">
                    <a:pos x="610" y="663"/>
                  </a:cxn>
                  <a:cxn ang="0">
                    <a:pos x="601" y="597"/>
                  </a:cxn>
                  <a:cxn ang="0">
                    <a:pos x="598" y="260"/>
                  </a:cxn>
                  <a:cxn ang="0">
                    <a:pos x="586" y="191"/>
                  </a:cxn>
                  <a:cxn ang="0">
                    <a:pos x="564" y="133"/>
                  </a:cxn>
                  <a:cxn ang="0">
                    <a:pos x="534" y="86"/>
                  </a:cxn>
                  <a:cxn ang="0">
                    <a:pos x="492" y="50"/>
                  </a:cxn>
                  <a:cxn ang="0">
                    <a:pos x="440" y="24"/>
                  </a:cxn>
                  <a:cxn ang="0">
                    <a:pos x="376" y="7"/>
                  </a:cxn>
                  <a:cxn ang="0">
                    <a:pos x="300" y="0"/>
                  </a:cxn>
                  <a:cxn ang="0">
                    <a:pos x="232" y="3"/>
                  </a:cxn>
                  <a:cxn ang="0">
                    <a:pos x="165" y="17"/>
                  </a:cxn>
                  <a:cxn ang="0">
                    <a:pos x="101" y="40"/>
                  </a:cxn>
                  <a:cxn ang="0">
                    <a:pos x="50" y="68"/>
                  </a:cxn>
                  <a:cxn ang="0">
                    <a:pos x="116" y="175"/>
                  </a:cxn>
                  <a:cxn ang="0">
                    <a:pos x="158" y="149"/>
                  </a:cxn>
                  <a:cxn ang="0">
                    <a:pos x="208" y="131"/>
                  </a:cxn>
                  <a:cxn ang="0">
                    <a:pos x="265" y="123"/>
                  </a:cxn>
                  <a:cxn ang="0">
                    <a:pos x="334" y="125"/>
                  </a:cxn>
                  <a:cxn ang="0">
                    <a:pos x="398" y="148"/>
                  </a:cxn>
                  <a:cxn ang="0">
                    <a:pos x="439" y="196"/>
                  </a:cxn>
                  <a:cxn ang="0">
                    <a:pos x="460" y="267"/>
                  </a:cxn>
                  <a:cxn ang="0">
                    <a:pos x="410" y="296"/>
                  </a:cxn>
                  <a:cxn ang="0">
                    <a:pos x="365" y="291"/>
                  </a:cxn>
                  <a:cxn ang="0">
                    <a:pos x="289" y="296"/>
                  </a:cxn>
                  <a:cxn ang="0">
                    <a:pos x="219" y="311"/>
                  </a:cxn>
                  <a:cxn ang="0">
                    <a:pos x="158" y="337"/>
                  </a:cxn>
                  <a:cxn ang="0">
                    <a:pos x="103" y="372"/>
                  </a:cxn>
                  <a:cxn ang="0">
                    <a:pos x="58" y="415"/>
                  </a:cxn>
                  <a:cxn ang="0">
                    <a:pos x="26" y="463"/>
                  </a:cxn>
                  <a:cxn ang="0">
                    <a:pos x="6" y="515"/>
                  </a:cxn>
                  <a:cxn ang="0">
                    <a:pos x="0" y="572"/>
                  </a:cxn>
                  <a:cxn ang="0">
                    <a:pos x="4" y="619"/>
                  </a:cxn>
                  <a:cxn ang="0">
                    <a:pos x="17" y="662"/>
                  </a:cxn>
                  <a:cxn ang="0">
                    <a:pos x="38" y="702"/>
                  </a:cxn>
                  <a:cxn ang="0">
                    <a:pos x="67" y="737"/>
                  </a:cxn>
                  <a:cxn ang="0">
                    <a:pos x="120" y="777"/>
                  </a:cxn>
                  <a:cxn ang="0">
                    <a:pos x="159" y="794"/>
                  </a:cxn>
                  <a:cxn ang="0">
                    <a:pos x="202" y="802"/>
                  </a:cxn>
                  <a:cxn ang="0">
                    <a:pos x="266" y="801"/>
                  </a:cxn>
                  <a:cxn ang="0">
                    <a:pos x="338" y="789"/>
                  </a:cxn>
                  <a:cxn ang="0">
                    <a:pos x="402" y="762"/>
                  </a:cxn>
                  <a:cxn ang="0">
                    <a:pos x="453" y="724"/>
                  </a:cxn>
                  <a:cxn ang="0">
                    <a:pos x="486" y="725"/>
                  </a:cxn>
                  <a:cxn ang="0">
                    <a:pos x="516" y="763"/>
                  </a:cxn>
                </a:cxnLst>
                <a:rect l="0" t="0" r="r" b="b"/>
                <a:pathLst>
                  <a:path w="662" h="803">
                    <a:moveTo>
                      <a:pt x="463" y="596"/>
                    </a:moveTo>
                    <a:lnTo>
                      <a:pt x="452" y="608"/>
                    </a:lnTo>
                    <a:lnTo>
                      <a:pt x="442" y="619"/>
                    </a:lnTo>
                    <a:lnTo>
                      <a:pt x="431" y="629"/>
                    </a:lnTo>
                    <a:lnTo>
                      <a:pt x="421" y="640"/>
                    </a:lnTo>
                    <a:lnTo>
                      <a:pt x="410" y="648"/>
                    </a:lnTo>
                    <a:lnTo>
                      <a:pt x="400" y="657"/>
                    </a:lnTo>
                    <a:lnTo>
                      <a:pt x="388" y="664"/>
                    </a:lnTo>
                    <a:lnTo>
                      <a:pt x="376" y="670"/>
                    </a:lnTo>
                    <a:lnTo>
                      <a:pt x="366" y="677"/>
                    </a:lnTo>
                    <a:lnTo>
                      <a:pt x="353" y="682"/>
                    </a:lnTo>
                    <a:lnTo>
                      <a:pt x="342" y="686"/>
                    </a:lnTo>
                    <a:lnTo>
                      <a:pt x="330" y="689"/>
                    </a:lnTo>
                    <a:lnTo>
                      <a:pt x="317" y="693"/>
                    </a:lnTo>
                    <a:lnTo>
                      <a:pt x="305" y="694"/>
                    </a:lnTo>
                    <a:lnTo>
                      <a:pt x="292" y="696"/>
                    </a:lnTo>
                    <a:lnTo>
                      <a:pt x="279" y="696"/>
                    </a:lnTo>
                    <a:lnTo>
                      <a:pt x="262" y="695"/>
                    </a:lnTo>
                    <a:lnTo>
                      <a:pt x="247" y="694"/>
                    </a:lnTo>
                    <a:lnTo>
                      <a:pt x="232" y="692"/>
                    </a:lnTo>
                    <a:lnTo>
                      <a:pt x="218" y="688"/>
                    </a:lnTo>
                    <a:lnTo>
                      <a:pt x="205" y="684"/>
                    </a:lnTo>
                    <a:lnTo>
                      <a:pt x="194" y="679"/>
                    </a:lnTo>
                    <a:lnTo>
                      <a:pt x="183" y="673"/>
                    </a:lnTo>
                    <a:lnTo>
                      <a:pt x="174" y="665"/>
                    </a:lnTo>
                    <a:lnTo>
                      <a:pt x="165" y="657"/>
                    </a:lnTo>
                    <a:lnTo>
                      <a:pt x="158" y="648"/>
                    </a:lnTo>
                    <a:lnTo>
                      <a:pt x="152" y="638"/>
                    </a:lnTo>
                    <a:lnTo>
                      <a:pt x="147" y="627"/>
                    </a:lnTo>
                    <a:lnTo>
                      <a:pt x="143" y="616"/>
                    </a:lnTo>
                    <a:lnTo>
                      <a:pt x="140" y="603"/>
                    </a:lnTo>
                    <a:lnTo>
                      <a:pt x="139" y="589"/>
                    </a:lnTo>
                    <a:lnTo>
                      <a:pt x="138" y="575"/>
                    </a:lnTo>
                    <a:lnTo>
                      <a:pt x="139" y="556"/>
                    </a:lnTo>
                    <a:lnTo>
                      <a:pt x="142" y="539"/>
                    </a:lnTo>
                    <a:lnTo>
                      <a:pt x="144" y="530"/>
                    </a:lnTo>
                    <a:lnTo>
                      <a:pt x="147" y="522"/>
                    </a:lnTo>
                    <a:lnTo>
                      <a:pt x="151" y="513"/>
                    </a:lnTo>
                    <a:lnTo>
                      <a:pt x="155" y="506"/>
                    </a:lnTo>
                    <a:lnTo>
                      <a:pt x="163" y="490"/>
                    </a:lnTo>
                    <a:lnTo>
                      <a:pt x="175" y="474"/>
                    </a:lnTo>
                    <a:lnTo>
                      <a:pt x="189" y="461"/>
                    </a:lnTo>
                    <a:lnTo>
                      <a:pt x="203" y="447"/>
                    </a:lnTo>
                    <a:lnTo>
                      <a:pt x="220" y="434"/>
                    </a:lnTo>
                    <a:lnTo>
                      <a:pt x="238" y="423"/>
                    </a:lnTo>
                    <a:lnTo>
                      <a:pt x="258" y="414"/>
                    </a:lnTo>
                    <a:lnTo>
                      <a:pt x="278" y="406"/>
                    </a:lnTo>
                    <a:lnTo>
                      <a:pt x="299" y="400"/>
                    </a:lnTo>
                    <a:lnTo>
                      <a:pt x="323" y="396"/>
                    </a:lnTo>
                    <a:lnTo>
                      <a:pt x="347" y="393"/>
                    </a:lnTo>
                    <a:lnTo>
                      <a:pt x="372" y="393"/>
                    </a:lnTo>
                    <a:lnTo>
                      <a:pt x="387" y="393"/>
                    </a:lnTo>
                    <a:lnTo>
                      <a:pt x="408" y="396"/>
                    </a:lnTo>
                    <a:lnTo>
                      <a:pt x="432" y="402"/>
                    </a:lnTo>
                    <a:lnTo>
                      <a:pt x="463" y="408"/>
                    </a:lnTo>
                    <a:lnTo>
                      <a:pt x="463" y="596"/>
                    </a:lnTo>
                    <a:close/>
                    <a:moveTo>
                      <a:pt x="536" y="777"/>
                    </a:moveTo>
                    <a:lnTo>
                      <a:pt x="546" y="783"/>
                    </a:lnTo>
                    <a:lnTo>
                      <a:pt x="559" y="788"/>
                    </a:lnTo>
                    <a:lnTo>
                      <a:pt x="573" y="792"/>
                    </a:lnTo>
                    <a:lnTo>
                      <a:pt x="589" y="795"/>
                    </a:lnTo>
                    <a:lnTo>
                      <a:pt x="604" y="798"/>
                    </a:lnTo>
                    <a:lnTo>
                      <a:pt x="622" y="799"/>
                    </a:lnTo>
                    <a:lnTo>
                      <a:pt x="641" y="800"/>
                    </a:lnTo>
                    <a:lnTo>
                      <a:pt x="662" y="801"/>
                    </a:lnTo>
                    <a:lnTo>
                      <a:pt x="662" y="732"/>
                    </a:lnTo>
                    <a:lnTo>
                      <a:pt x="655" y="727"/>
                    </a:lnTo>
                    <a:lnTo>
                      <a:pt x="648" y="722"/>
                    </a:lnTo>
                    <a:lnTo>
                      <a:pt x="641" y="717"/>
                    </a:lnTo>
                    <a:lnTo>
                      <a:pt x="635" y="711"/>
                    </a:lnTo>
                    <a:lnTo>
                      <a:pt x="630" y="704"/>
                    </a:lnTo>
                    <a:lnTo>
                      <a:pt x="624" y="697"/>
                    </a:lnTo>
                    <a:lnTo>
                      <a:pt x="620" y="689"/>
                    </a:lnTo>
                    <a:lnTo>
                      <a:pt x="616" y="681"/>
                    </a:lnTo>
                    <a:lnTo>
                      <a:pt x="613" y="673"/>
                    </a:lnTo>
                    <a:lnTo>
                      <a:pt x="610" y="663"/>
                    </a:lnTo>
                    <a:lnTo>
                      <a:pt x="606" y="654"/>
                    </a:lnTo>
                    <a:lnTo>
                      <a:pt x="604" y="643"/>
                    </a:lnTo>
                    <a:lnTo>
                      <a:pt x="601" y="621"/>
                    </a:lnTo>
                    <a:lnTo>
                      <a:pt x="601" y="597"/>
                    </a:lnTo>
                    <a:lnTo>
                      <a:pt x="601" y="319"/>
                    </a:lnTo>
                    <a:lnTo>
                      <a:pt x="600" y="298"/>
                    </a:lnTo>
                    <a:lnTo>
                      <a:pt x="599" y="279"/>
                    </a:lnTo>
                    <a:lnTo>
                      <a:pt x="598" y="260"/>
                    </a:lnTo>
                    <a:lnTo>
                      <a:pt x="596" y="241"/>
                    </a:lnTo>
                    <a:lnTo>
                      <a:pt x="593" y="223"/>
                    </a:lnTo>
                    <a:lnTo>
                      <a:pt x="590" y="206"/>
                    </a:lnTo>
                    <a:lnTo>
                      <a:pt x="586" y="191"/>
                    </a:lnTo>
                    <a:lnTo>
                      <a:pt x="581" y="175"/>
                    </a:lnTo>
                    <a:lnTo>
                      <a:pt x="577" y="160"/>
                    </a:lnTo>
                    <a:lnTo>
                      <a:pt x="571" y="146"/>
                    </a:lnTo>
                    <a:lnTo>
                      <a:pt x="564" y="133"/>
                    </a:lnTo>
                    <a:lnTo>
                      <a:pt x="558" y="120"/>
                    </a:lnTo>
                    <a:lnTo>
                      <a:pt x="551" y="107"/>
                    </a:lnTo>
                    <a:lnTo>
                      <a:pt x="542" y="97"/>
                    </a:lnTo>
                    <a:lnTo>
                      <a:pt x="534" y="86"/>
                    </a:lnTo>
                    <a:lnTo>
                      <a:pt x="524" y="76"/>
                    </a:lnTo>
                    <a:lnTo>
                      <a:pt x="515" y="66"/>
                    </a:lnTo>
                    <a:lnTo>
                      <a:pt x="504" y="58"/>
                    </a:lnTo>
                    <a:lnTo>
                      <a:pt x="492" y="50"/>
                    </a:lnTo>
                    <a:lnTo>
                      <a:pt x="481" y="43"/>
                    </a:lnTo>
                    <a:lnTo>
                      <a:pt x="468" y="36"/>
                    </a:lnTo>
                    <a:lnTo>
                      <a:pt x="455" y="29"/>
                    </a:lnTo>
                    <a:lnTo>
                      <a:pt x="440" y="24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3" y="10"/>
                    </a:lnTo>
                    <a:lnTo>
                      <a:pt x="376" y="7"/>
                    </a:lnTo>
                    <a:lnTo>
                      <a:pt x="358" y="4"/>
                    </a:lnTo>
                    <a:lnTo>
                      <a:pt x="339" y="2"/>
                    </a:lnTo>
                    <a:lnTo>
                      <a:pt x="320" y="1"/>
                    </a:lnTo>
                    <a:lnTo>
                      <a:pt x="300" y="0"/>
                    </a:lnTo>
                    <a:lnTo>
                      <a:pt x="280" y="0"/>
                    </a:lnTo>
                    <a:lnTo>
                      <a:pt x="265" y="0"/>
                    </a:lnTo>
                    <a:lnTo>
                      <a:pt x="249" y="1"/>
                    </a:lnTo>
                    <a:lnTo>
                      <a:pt x="232" y="3"/>
                    </a:lnTo>
                    <a:lnTo>
                      <a:pt x="216" y="5"/>
                    </a:lnTo>
                    <a:lnTo>
                      <a:pt x="199" y="8"/>
                    </a:lnTo>
                    <a:lnTo>
                      <a:pt x="182" y="12"/>
                    </a:lnTo>
                    <a:lnTo>
                      <a:pt x="165" y="17"/>
                    </a:lnTo>
                    <a:lnTo>
                      <a:pt x="148" y="22"/>
                    </a:lnTo>
                    <a:lnTo>
                      <a:pt x="132" y="28"/>
                    </a:lnTo>
                    <a:lnTo>
                      <a:pt x="116" y="33"/>
                    </a:lnTo>
                    <a:lnTo>
                      <a:pt x="101" y="40"/>
                    </a:lnTo>
                    <a:lnTo>
                      <a:pt x="87" y="47"/>
                    </a:lnTo>
                    <a:lnTo>
                      <a:pt x="74" y="53"/>
                    </a:lnTo>
                    <a:lnTo>
                      <a:pt x="62" y="61"/>
                    </a:lnTo>
                    <a:lnTo>
                      <a:pt x="50" y="68"/>
                    </a:lnTo>
                    <a:lnTo>
                      <a:pt x="41" y="76"/>
                    </a:lnTo>
                    <a:lnTo>
                      <a:pt x="98" y="192"/>
                    </a:lnTo>
                    <a:lnTo>
                      <a:pt x="107" y="183"/>
                    </a:lnTo>
                    <a:lnTo>
                      <a:pt x="116" y="175"/>
                    </a:lnTo>
                    <a:lnTo>
                      <a:pt x="126" y="167"/>
                    </a:lnTo>
                    <a:lnTo>
                      <a:pt x="136" y="161"/>
                    </a:lnTo>
                    <a:lnTo>
                      <a:pt x="147" y="155"/>
                    </a:lnTo>
                    <a:lnTo>
                      <a:pt x="158" y="149"/>
                    </a:lnTo>
                    <a:lnTo>
                      <a:pt x="170" y="144"/>
                    </a:lnTo>
                    <a:lnTo>
                      <a:pt x="182" y="139"/>
                    </a:lnTo>
                    <a:lnTo>
                      <a:pt x="195" y="136"/>
                    </a:lnTo>
                    <a:lnTo>
                      <a:pt x="208" y="131"/>
                    </a:lnTo>
                    <a:lnTo>
                      <a:pt x="221" y="129"/>
                    </a:lnTo>
                    <a:lnTo>
                      <a:pt x="235" y="126"/>
                    </a:lnTo>
                    <a:lnTo>
                      <a:pt x="250" y="124"/>
                    </a:lnTo>
                    <a:lnTo>
                      <a:pt x="265" y="123"/>
                    </a:lnTo>
                    <a:lnTo>
                      <a:pt x="279" y="122"/>
                    </a:lnTo>
                    <a:lnTo>
                      <a:pt x="295" y="122"/>
                    </a:lnTo>
                    <a:lnTo>
                      <a:pt x="315" y="123"/>
                    </a:lnTo>
                    <a:lnTo>
                      <a:pt x="334" y="125"/>
                    </a:lnTo>
                    <a:lnTo>
                      <a:pt x="352" y="128"/>
                    </a:lnTo>
                    <a:lnTo>
                      <a:pt x="368" y="134"/>
                    </a:lnTo>
                    <a:lnTo>
                      <a:pt x="384" y="141"/>
                    </a:lnTo>
                    <a:lnTo>
                      <a:pt x="398" y="148"/>
                    </a:lnTo>
                    <a:lnTo>
                      <a:pt x="409" y="158"/>
                    </a:lnTo>
                    <a:lnTo>
                      <a:pt x="421" y="169"/>
                    </a:lnTo>
                    <a:lnTo>
                      <a:pt x="430" y="182"/>
                    </a:lnTo>
                    <a:lnTo>
                      <a:pt x="439" y="196"/>
                    </a:lnTo>
                    <a:lnTo>
                      <a:pt x="446" y="211"/>
                    </a:lnTo>
                    <a:lnTo>
                      <a:pt x="452" y="227"/>
                    </a:lnTo>
                    <a:lnTo>
                      <a:pt x="457" y="246"/>
                    </a:lnTo>
                    <a:lnTo>
                      <a:pt x="460" y="267"/>
                    </a:lnTo>
                    <a:lnTo>
                      <a:pt x="462" y="288"/>
                    </a:lnTo>
                    <a:lnTo>
                      <a:pt x="463" y="310"/>
                    </a:lnTo>
                    <a:lnTo>
                      <a:pt x="436" y="301"/>
                    </a:lnTo>
                    <a:lnTo>
                      <a:pt x="410" y="296"/>
                    </a:lnTo>
                    <a:lnTo>
                      <a:pt x="399" y="294"/>
                    </a:lnTo>
                    <a:lnTo>
                      <a:pt x="387" y="292"/>
                    </a:lnTo>
                    <a:lnTo>
                      <a:pt x="375" y="291"/>
                    </a:lnTo>
                    <a:lnTo>
                      <a:pt x="365" y="291"/>
                    </a:lnTo>
                    <a:lnTo>
                      <a:pt x="345" y="291"/>
                    </a:lnTo>
                    <a:lnTo>
                      <a:pt x="326" y="292"/>
                    </a:lnTo>
                    <a:lnTo>
                      <a:pt x="307" y="294"/>
                    </a:lnTo>
                    <a:lnTo>
                      <a:pt x="289" y="296"/>
                    </a:lnTo>
                    <a:lnTo>
                      <a:pt x="271" y="299"/>
                    </a:lnTo>
                    <a:lnTo>
                      <a:pt x="253" y="302"/>
                    </a:lnTo>
                    <a:lnTo>
                      <a:pt x="236" y="307"/>
                    </a:lnTo>
                    <a:lnTo>
                      <a:pt x="219" y="311"/>
                    </a:lnTo>
                    <a:lnTo>
                      <a:pt x="203" y="317"/>
                    </a:lnTo>
                    <a:lnTo>
                      <a:pt x="188" y="322"/>
                    </a:lnTo>
                    <a:lnTo>
                      <a:pt x="173" y="330"/>
                    </a:lnTo>
                    <a:lnTo>
                      <a:pt x="158" y="337"/>
                    </a:lnTo>
                    <a:lnTo>
                      <a:pt x="143" y="345"/>
                    </a:lnTo>
                    <a:lnTo>
                      <a:pt x="129" y="353"/>
                    </a:lnTo>
                    <a:lnTo>
                      <a:pt x="116" y="362"/>
                    </a:lnTo>
                    <a:lnTo>
                      <a:pt x="103" y="372"/>
                    </a:lnTo>
                    <a:lnTo>
                      <a:pt x="90" y="383"/>
                    </a:lnTo>
                    <a:lnTo>
                      <a:pt x="79" y="393"/>
                    </a:lnTo>
                    <a:lnTo>
                      <a:pt x="67" y="405"/>
                    </a:lnTo>
                    <a:lnTo>
                      <a:pt x="58" y="415"/>
                    </a:lnTo>
                    <a:lnTo>
                      <a:pt x="48" y="427"/>
                    </a:lnTo>
                    <a:lnTo>
                      <a:pt x="40" y="438"/>
                    </a:lnTo>
                    <a:lnTo>
                      <a:pt x="32" y="451"/>
                    </a:lnTo>
                    <a:lnTo>
                      <a:pt x="26" y="463"/>
                    </a:lnTo>
                    <a:lnTo>
                      <a:pt x="20" y="475"/>
                    </a:lnTo>
                    <a:lnTo>
                      <a:pt x="14" y="489"/>
                    </a:lnTo>
                    <a:lnTo>
                      <a:pt x="10" y="502"/>
                    </a:lnTo>
                    <a:lnTo>
                      <a:pt x="6" y="515"/>
                    </a:lnTo>
                    <a:lnTo>
                      <a:pt x="4" y="529"/>
                    </a:lnTo>
                    <a:lnTo>
                      <a:pt x="2" y="543"/>
                    </a:lnTo>
                    <a:lnTo>
                      <a:pt x="1" y="558"/>
                    </a:lnTo>
                    <a:lnTo>
                      <a:pt x="0" y="572"/>
                    </a:lnTo>
                    <a:lnTo>
                      <a:pt x="1" y="584"/>
                    </a:lnTo>
                    <a:lnTo>
                      <a:pt x="1" y="597"/>
                    </a:lnTo>
                    <a:lnTo>
                      <a:pt x="3" y="608"/>
                    </a:lnTo>
                    <a:lnTo>
                      <a:pt x="4" y="619"/>
                    </a:lnTo>
                    <a:lnTo>
                      <a:pt x="7" y="630"/>
                    </a:lnTo>
                    <a:lnTo>
                      <a:pt x="9" y="641"/>
                    </a:lnTo>
                    <a:lnTo>
                      <a:pt x="12" y="653"/>
                    </a:lnTo>
                    <a:lnTo>
                      <a:pt x="17" y="662"/>
                    </a:lnTo>
                    <a:lnTo>
                      <a:pt x="21" y="673"/>
                    </a:lnTo>
                    <a:lnTo>
                      <a:pt x="26" y="683"/>
                    </a:lnTo>
                    <a:lnTo>
                      <a:pt x="31" y="693"/>
                    </a:lnTo>
                    <a:lnTo>
                      <a:pt x="38" y="702"/>
                    </a:lnTo>
                    <a:lnTo>
                      <a:pt x="44" y="711"/>
                    </a:lnTo>
                    <a:lnTo>
                      <a:pt x="51" y="720"/>
                    </a:lnTo>
                    <a:lnTo>
                      <a:pt x="59" y="728"/>
                    </a:lnTo>
                    <a:lnTo>
                      <a:pt x="67" y="737"/>
                    </a:lnTo>
                    <a:lnTo>
                      <a:pt x="84" y="753"/>
                    </a:lnTo>
                    <a:lnTo>
                      <a:pt x="101" y="765"/>
                    </a:lnTo>
                    <a:lnTo>
                      <a:pt x="110" y="772"/>
                    </a:lnTo>
                    <a:lnTo>
                      <a:pt x="120" y="777"/>
                    </a:lnTo>
                    <a:lnTo>
                      <a:pt x="129" y="782"/>
                    </a:lnTo>
                    <a:lnTo>
                      <a:pt x="139" y="787"/>
                    </a:lnTo>
                    <a:lnTo>
                      <a:pt x="150" y="791"/>
                    </a:lnTo>
                    <a:lnTo>
                      <a:pt x="159" y="794"/>
                    </a:lnTo>
                    <a:lnTo>
                      <a:pt x="170" y="797"/>
                    </a:lnTo>
                    <a:lnTo>
                      <a:pt x="180" y="799"/>
                    </a:lnTo>
                    <a:lnTo>
                      <a:pt x="191" y="801"/>
                    </a:lnTo>
                    <a:lnTo>
                      <a:pt x="202" y="802"/>
                    </a:lnTo>
                    <a:lnTo>
                      <a:pt x="213" y="803"/>
                    </a:lnTo>
                    <a:lnTo>
                      <a:pt x="224" y="803"/>
                    </a:lnTo>
                    <a:lnTo>
                      <a:pt x="246" y="802"/>
                    </a:lnTo>
                    <a:lnTo>
                      <a:pt x="266" y="801"/>
                    </a:lnTo>
                    <a:lnTo>
                      <a:pt x="285" y="799"/>
                    </a:lnTo>
                    <a:lnTo>
                      <a:pt x="304" y="797"/>
                    </a:lnTo>
                    <a:lnTo>
                      <a:pt x="322" y="793"/>
                    </a:lnTo>
                    <a:lnTo>
                      <a:pt x="338" y="789"/>
                    </a:lnTo>
                    <a:lnTo>
                      <a:pt x="355" y="783"/>
                    </a:lnTo>
                    <a:lnTo>
                      <a:pt x="372" y="777"/>
                    </a:lnTo>
                    <a:lnTo>
                      <a:pt x="387" y="771"/>
                    </a:lnTo>
                    <a:lnTo>
                      <a:pt x="402" y="762"/>
                    </a:lnTo>
                    <a:lnTo>
                      <a:pt x="415" y="754"/>
                    </a:lnTo>
                    <a:lnTo>
                      <a:pt x="429" y="745"/>
                    </a:lnTo>
                    <a:lnTo>
                      <a:pt x="442" y="735"/>
                    </a:lnTo>
                    <a:lnTo>
                      <a:pt x="453" y="724"/>
                    </a:lnTo>
                    <a:lnTo>
                      <a:pt x="465" y="713"/>
                    </a:lnTo>
                    <a:lnTo>
                      <a:pt x="476" y="700"/>
                    </a:lnTo>
                    <a:lnTo>
                      <a:pt x="481" y="713"/>
                    </a:lnTo>
                    <a:lnTo>
                      <a:pt x="486" y="725"/>
                    </a:lnTo>
                    <a:lnTo>
                      <a:pt x="492" y="736"/>
                    </a:lnTo>
                    <a:lnTo>
                      <a:pt x="500" y="746"/>
                    </a:lnTo>
                    <a:lnTo>
                      <a:pt x="507" y="756"/>
                    </a:lnTo>
                    <a:lnTo>
                      <a:pt x="516" y="763"/>
                    </a:lnTo>
                    <a:lnTo>
                      <a:pt x="525" y="771"/>
                    </a:lnTo>
                    <a:lnTo>
                      <a:pt x="536" y="77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6" name="Freeform 11"/>
              <p:cNvSpPr>
                <a:spLocks/>
              </p:cNvSpPr>
              <p:nvPr userDrawn="1"/>
            </p:nvSpPr>
            <p:spPr bwMode="gray">
              <a:xfrm>
                <a:off x="1001713" y="498475"/>
                <a:ext cx="82550" cy="139700"/>
              </a:xfrm>
              <a:custGeom>
                <a:avLst/>
                <a:gdLst/>
                <a:ahLst/>
                <a:cxnLst>
                  <a:cxn ang="0">
                    <a:pos x="411" y="145"/>
                  </a:cxn>
                  <a:cxn ang="0">
                    <a:pos x="399" y="138"/>
                  </a:cxn>
                  <a:cxn ang="0">
                    <a:pos x="388" y="131"/>
                  </a:cxn>
                  <a:cxn ang="0">
                    <a:pos x="377" y="126"/>
                  </a:cxn>
                  <a:cxn ang="0">
                    <a:pos x="365" y="122"/>
                  </a:cxn>
                  <a:cxn ang="0">
                    <a:pos x="355" y="119"/>
                  </a:cxn>
                  <a:cxn ang="0">
                    <a:pos x="343" y="117"/>
                  </a:cxn>
                  <a:cxn ang="0">
                    <a:pos x="331" y="115"/>
                  </a:cxn>
                  <a:cxn ang="0">
                    <a:pos x="320" y="115"/>
                  </a:cxn>
                  <a:cxn ang="0">
                    <a:pos x="302" y="116"/>
                  </a:cxn>
                  <a:cxn ang="0">
                    <a:pos x="285" y="119"/>
                  </a:cxn>
                  <a:cxn ang="0">
                    <a:pos x="277" y="121"/>
                  </a:cxn>
                  <a:cxn ang="0">
                    <a:pos x="268" y="124"/>
                  </a:cxn>
                  <a:cxn ang="0">
                    <a:pos x="260" y="127"/>
                  </a:cxn>
                  <a:cxn ang="0">
                    <a:pos x="252" y="131"/>
                  </a:cxn>
                  <a:cxn ang="0">
                    <a:pos x="236" y="141"/>
                  </a:cxn>
                  <a:cxn ang="0">
                    <a:pos x="221" y="153"/>
                  </a:cxn>
                  <a:cxn ang="0">
                    <a:pos x="207" y="166"/>
                  </a:cxn>
                  <a:cxn ang="0">
                    <a:pos x="192" y="182"/>
                  </a:cxn>
                  <a:cxn ang="0">
                    <a:pos x="179" y="199"/>
                  </a:cxn>
                  <a:cxn ang="0">
                    <a:pos x="169" y="217"/>
                  </a:cxn>
                  <a:cxn ang="0">
                    <a:pos x="159" y="236"/>
                  </a:cxn>
                  <a:cxn ang="0">
                    <a:pos x="152" y="256"/>
                  </a:cxn>
                  <a:cxn ang="0">
                    <a:pos x="146" y="277"/>
                  </a:cxn>
                  <a:cxn ang="0">
                    <a:pos x="141" y="298"/>
                  </a:cxn>
                  <a:cxn ang="0">
                    <a:pos x="138" y="320"/>
                  </a:cxn>
                  <a:cxn ang="0">
                    <a:pos x="138" y="344"/>
                  </a:cxn>
                  <a:cxn ang="0">
                    <a:pos x="138" y="788"/>
                  </a:cxn>
                  <a:cxn ang="0">
                    <a:pos x="0" y="788"/>
                  </a:cxn>
                  <a:cxn ang="0">
                    <a:pos x="0" y="14"/>
                  </a:cxn>
                  <a:cxn ang="0">
                    <a:pos x="138" y="14"/>
                  </a:cxn>
                  <a:cxn ang="0">
                    <a:pos x="138" y="138"/>
                  </a:cxn>
                  <a:cxn ang="0">
                    <a:pos x="148" y="121"/>
                  </a:cxn>
                  <a:cxn ang="0">
                    <a:pos x="158" y="105"/>
                  </a:cxn>
                  <a:cxn ang="0">
                    <a:pos x="169" y="90"/>
                  </a:cxn>
                  <a:cxn ang="0">
                    <a:pos x="181" y="77"/>
                  </a:cxn>
                  <a:cxn ang="0">
                    <a:pos x="192" y="65"/>
                  </a:cxn>
                  <a:cxn ang="0">
                    <a:pos x="205" y="53"/>
                  </a:cxn>
                  <a:cxn ang="0">
                    <a:pos x="217" y="43"/>
                  </a:cxn>
                  <a:cxn ang="0">
                    <a:pos x="231" y="33"/>
                  </a:cxn>
                  <a:cxn ang="0">
                    <a:pos x="246" y="26"/>
                  </a:cxn>
                  <a:cxn ang="0">
                    <a:pos x="261" y="19"/>
                  </a:cxn>
                  <a:cxn ang="0">
                    <a:pos x="275" y="13"/>
                  </a:cxn>
                  <a:cxn ang="0">
                    <a:pos x="292" y="8"/>
                  </a:cxn>
                  <a:cxn ang="0">
                    <a:pos x="308" y="4"/>
                  </a:cxn>
                  <a:cxn ang="0">
                    <a:pos x="325" y="2"/>
                  </a:cxn>
                  <a:cxn ang="0">
                    <a:pos x="343" y="0"/>
                  </a:cxn>
                  <a:cxn ang="0">
                    <a:pos x="362" y="0"/>
                  </a:cxn>
                  <a:cxn ang="0">
                    <a:pos x="382" y="1"/>
                  </a:cxn>
                  <a:cxn ang="0">
                    <a:pos x="406" y="3"/>
                  </a:cxn>
                  <a:cxn ang="0">
                    <a:pos x="435" y="7"/>
                  </a:cxn>
                  <a:cxn ang="0">
                    <a:pos x="468" y="12"/>
                  </a:cxn>
                  <a:cxn ang="0">
                    <a:pos x="411" y="145"/>
                  </a:cxn>
                </a:cxnLst>
                <a:rect l="0" t="0" r="r" b="b"/>
                <a:pathLst>
                  <a:path w="468" h="788">
                    <a:moveTo>
                      <a:pt x="411" y="145"/>
                    </a:moveTo>
                    <a:lnTo>
                      <a:pt x="399" y="138"/>
                    </a:lnTo>
                    <a:lnTo>
                      <a:pt x="388" y="131"/>
                    </a:lnTo>
                    <a:lnTo>
                      <a:pt x="377" y="126"/>
                    </a:lnTo>
                    <a:lnTo>
                      <a:pt x="365" y="122"/>
                    </a:lnTo>
                    <a:lnTo>
                      <a:pt x="355" y="119"/>
                    </a:lnTo>
                    <a:lnTo>
                      <a:pt x="343" y="117"/>
                    </a:lnTo>
                    <a:lnTo>
                      <a:pt x="331" y="115"/>
                    </a:lnTo>
                    <a:lnTo>
                      <a:pt x="320" y="115"/>
                    </a:lnTo>
                    <a:lnTo>
                      <a:pt x="302" y="116"/>
                    </a:lnTo>
                    <a:lnTo>
                      <a:pt x="285" y="119"/>
                    </a:lnTo>
                    <a:lnTo>
                      <a:pt x="277" y="121"/>
                    </a:lnTo>
                    <a:lnTo>
                      <a:pt x="268" y="124"/>
                    </a:lnTo>
                    <a:lnTo>
                      <a:pt x="260" y="127"/>
                    </a:lnTo>
                    <a:lnTo>
                      <a:pt x="252" y="131"/>
                    </a:lnTo>
                    <a:lnTo>
                      <a:pt x="236" y="141"/>
                    </a:lnTo>
                    <a:lnTo>
                      <a:pt x="221" y="153"/>
                    </a:lnTo>
                    <a:lnTo>
                      <a:pt x="207" y="166"/>
                    </a:lnTo>
                    <a:lnTo>
                      <a:pt x="192" y="182"/>
                    </a:lnTo>
                    <a:lnTo>
                      <a:pt x="179" y="199"/>
                    </a:lnTo>
                    <a:lnTo>
                      <a:pt x="169" y="217"/>
                    </a:lnTo>
                    <a:lnTo>
                      <a:pt x="159" y="236"/>
                    </a:lnTo>
                    <a:lnTo>
                      <a:pt x="152" y="256"/>
                    </a:lnTo>
                    <a:lnTo>
                      <a:pt x="146" y="277"/>
                    </a:lnTo>
                    <a:lnTo>
                      <a:pt x="141" y="298"/>
                    </a:lnTo>
                    <a:lnTo>
                      <a:pt x="138" y="320"/>
                    </a:lnTo>
                    <a:lnTo>
                      <a:pt x="138" y="344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138" y="14"/>
                    </a:lnTo>
                    <a:lnTo>
                      <a:pt x="138" y="138"/>
                    </a:lnTo>
                    <a:lnTo>
                      <a:pt x="148" y="121"/>
                    </a:lnTo>
                    <a:lnTo>
                      <a:pt x="158" y="105"/>
                    </a:lnTo>
                    <a:lnTo>
                      <a:pt x="169" y="90"/>
                    </a:lnTo>
                    <a:lnTo>
                      <a:pt x="181" y="77"/>
                    </a:lnTo>
                    <a:lnTo>
                      <a:pt x="192" y="65"/>
                    </a:lnTo>
                    <a:lnTo>
                      <a:pt x="205" y="53"/>
                    </a:lnTo>
                    <a:lnTo>
                      <a:pt x="217" y="43"/>
                    </a:lnTo>
                    <a:lnTo>
                      <a:pt x="231" y="33"/>
                    </a:lnTo>
                    <a:lnTo>
                      <a:pt x="246" y="26"/>
                    </a:lnTo>
                    <a:lnTo>
                      <a:pt x="261" y="19"/>
                    </a:lnTo>
                    <a:lnTo>
                      <a:pt x="275" y="13"/>
                    </a:lnTo>
                    <a:lnTo>
                      <a:pt x="292" y="8"/>
                    </a:lnTo>
                    <a:lnTo>
                      <a:pt x="308" y="4"/>
                    </a:lnTo>
                    <a:lnTo>
                      <a:pt x="325" y="2"/>
                    </a:lnTo>
                    <a:lnTo>
                      <a:pt x="343" y="0"/>
                    </a:lnTo>
                    <a:lnTo>
                      <a:pt x="362" y="0"/>
                    </a:lnTo>
                    <a:lnTo>
                      <a:pt x="382" y="1"/>
                    </a:lnTo>
                    <a:lnTo>
                      <a:pt x="406" y="3"/>
                    </a:lnTo>
                    <a:lnTo>
                      <a:pt x="435" y="7"/>
                    </a:lnTo>
                    <a:lnTo>
                      <a:pt x="468" y="12"/>
                    </a:lnTo>
                    <a:lnTo>
                      <a:pt x="411" y="14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7" name="Freeform 12"/>
              <p:cNvSpPr>
                <a:spLocks/>
              </p:cNvSpPr>
              <p:nvPr userDrawn="1"/>
            </p:nvSpPr>
            <p:spPr bwMode="gray">
              <a:xfrm>
                <a:off x="109378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0" y="214"/>
                  </a:cxn>
                  <a:cxn ang="0">
                    <a:pos x="228" y="0"/>
                  </a:cxn>
                  <a:cxn ang="0">
                    <a:pos x="442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4" y="773"/>
                  </a:cxn>
                  <a:cxn ang="0">
                    <a:pos x="241" y="808"/>
                  </a:cxn>
                  <a:cxn ang="0">
                    <a:pos x="254" y="836"/>
                  </a:cxn>
                  <a:cxn ang="0">
                    <a:pos x="271" y="857"/>
                  </a:cxn>
                  <a:cxn ang="0">
                    <a:pos x="292" y="872"/>
                  </a:cxn>
                  <a:cxn ang="0">
                    <a:pos x="318" y="882"/>
                  </a:cxn>
                  <a:cxn ang="0">
                    <a:pos x="350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3" y="991"/>
                  </a:cxn>
                  <a:cxn ang="0">
                    <a:pos x="408" y="998"/>
                  </a:cxn>
                  <a:cxn ang="0">
                    <a:pos x="359" y="1001"/>
                  </a:cxn>
                  <a:cxn ang="0">
                    <a:pos x="310" y="1003"/>
                  </a:cxn>
                  <a:cxn ang="0">
                    <a:pos x="286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4" y="987"/>
                  </a:cxn>
                  <a:cxn ang="0">
                    <a:pos x="205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3" y="935"/>
                  </a:cxn>
                  <a:cxn ang="0">
                    <a:pos x="139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6" y="858"/>
                  </a:cxn>
                  <a:cxn ang="0">
                    <a:pos x="100" y="836"/>
                  </a:cxn>
                  <a:cxn ang="0">
                    <a:pos x="94" y="812"/>
                  </a:cxn>
                  <a:cxn ang="0">
                    <a:pos x="90" y="762"/>
                  </a:cxn>
                </a:cxnLst>
                <a:rect l="0" t="0" r="r" b="b"/>
                <a:pathLst>
                  <a:path w="497" h="1003">
                    <a:moveTo>
                      <a:pt x="90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0" y="214"/>
                    </a:lnTo>
                    <a:lnTo>
                      <a:pt x="90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2" y="214"/>
                    </a:lnTo>
                    <a:lnTo>
                      <a:pt x="442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1" y="753"/>
                    </a:lnTo>
                    <a:lnTo>
                      <a:pt x="234" y="773"/>
                    </a:lnTo>
                    <a:lnTo>
                      <a:pt x="237" y="791"/>
                    </a:lnTo>
                    <a:lnTo>
                      <a:pt x="241" y="808"/>
                    </a:lnTo>
                    <a:lnTo>
                      <a:pt x="247" y="823"/>
                    </a:lnTo>
                    <a:lnTo>
                      <a:pt x="254" y="836"/>
                    </a:lnTo>
                    <a:lnTo>
                      <a:pt x="262" y="846"/>
                    </a:lnTo>
                    <a:lnTo>
                      <a:pt x="271" y="857"/>
                    </a:lnTo>
                    <a:lnTo>
                      <a:pt x="280" y="865"/>
                    </a:lnTo>
                    <a:lnTo>
                      <a:pt x="292" y="872"/>
                    </a:lnTo>
                    <a:lnTo>
                      <a:pt x="304" y="878"/>
                    </a:lnTo>
                    <a:lnTo>
                      <a:pt x="318" y="882"/>
                    </a:lnTo>
                    <a:lnTo>
                      <a:pt x="334" y="885"/>
                    </a:lnTo>
                    <a:lnTo>
                      <a:pt x="350" y="887"/>
                    </a:lnTo>
                    <a:lnTo>
                      <a:pt x="368" y="888"/>
                    </a:lnTo>
                    <a:lnTo>
                      <a:pt x="381" y="887"/>
                    </a:lnTo>
                    <a:lnTo>
                      <a:pt x="394" y="886"/>
                    </a:lnTo>
                    <a:lnTo>
                      <a:pt x="408" y="884"/>
                    </a:lnTo>
                    <a:lnTo>
                      <a:pt x="422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5" y="987"/>
                    </a:lnTo>
                    <a:lnTo>
                      <a:pt x="453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59" y="1001"/>
                    </a:lnTo>
                    <a:lnTo>
                      <a:pt x="335" y="1002"/>
                    </a:lnTo>
                    <a:lnTo>
                      <a:pt x="310" y="1003"/>
                    </a:lnTo>
                    <a:lnTo>
                      <a:pt x="298" y="1003"/>
                    </a:lnTo>
                    <a:lnTo>
                      <a:pt x="286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4" y="987"/>
                    </a:lnTo>
                    <a:lnTo>
                      <a:pt x="215" y="981"/>
                    </a:lnTo>
                    <a:lnTo>
                      <a:pt x="205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3" y="935"/>
                    </a:lnTo>
                    <a:lnTo>
                      <a:pt x="146" y="926"/>
                    </a:lnTo>
                    <a:lnTo>
                      <a:pt x="139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0" y="868"/>
                    </a:lnTo>
                    <a:lnTo>
                      <a:pt x="106" y="858"/>
                    </a:lnTo>
                    <a:lnTo>
                      <a:pt x="103" y="846"/>
                    </a:lnTo>
                    <a:lnTo>
                      <a:pt x="100" y="836"/>
                    </a:lnTo>
                    <a:lnTo>
                      <a:pt x="96" y="824"/>
                    </a:lnTo>
                    <a:lnTo>
                      <a:pt x="94" y="812"/>
                    </a:lnTo>
                    <a:lnTo>
                      <a:pt x="91" y="787"/>
                    </a:lnTo>
                    <a:lnTo>
                      <a:pt x="90" y="762"/>
                    </a:lnTo>
                    <a:lnTo>
                      <a:pt x="90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8" name="Freeform 13"/>
              <p:cNvSpPr>
                <a:spLocks noEditPoints="1"/>
              </p:cNvSpPr>
              <p:nvPr userDrawn="1"/>
            </p:nvSpPr>
            <p:spPr bwMode="gray">
              <a:xfrm>
                <a:off x="1196975" y="449263"/>
                <a:ext cx="47625" cy="188912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3"/>
                  </a:cxn>
                  <a:cxn ang="0">
                    <a:pos x="222" y="10"/>
                  </a:cxn>
                  <a:cxn ang="0">
                    <a:pos x="236" y="19"/>
                  </a:cxn>
                  <a:cxn ang="0">
                    <a:pos x="248" y="31"/>
                  </a:cxn>
                  <a:cxn ang="0">
                    <a:pos x="257" y="45"/>
                  </a:cxn>
                  <a:cxn ang="0">
                    <a:pos x="263" y="59"/>
                  </a:cxn>
                  <a:cxn ang="0">
                    <a:pos x="266" y="75"/>
                  </a:cxn>
                  <a:cxn ang="0">
                    <a:pos x="266" y="93"/>
                  </a:cxn>
                  <a:cxn ang="0">
                    <a:pos x="263" y="109"/>
                  </a:cxn>
                  <a:cxn ang="0">
                    <a:pos x="257" y="124"/>
                  </a:cxn>
                  <a:cxn ang="0">
                    <a:pos x="248" y="137"/>
                  </a:cxn>
                  <a:cxn ang="0">
                    <a:pos x="236" y="150"/>
                  </a:cxn>
                  <a:cxn ang="0">
                    <a:pos x="222" y="160"/>
                  </a:cxn>
                  <a:cxn ang="0">
                    <a:pos x="207" y="166"/>
                  </a:cxn>
                  <a:cxn ang="0">
                    <a:pos x="190" y="168"/>
                  </a:cxn>
                  <a:cxn ang="0">
                    <a:pos x="173" y="168"/>
                  </a:cxn>
                  <a:cxn ang="0">
                    <a:pos x="158" y="166"/>
                  </a:cxn>
                  <a:cxn ang="0">
                    <a:pos x="143" y="160"/>
                  </a:cxn>
                  <a:cxn ang="0">
                    <a:pos x="129" y="150"/>
                  </a:cxn>
                  <a:cxn ang="0">
                    <a:pos x="117" y="137"/>
                  </a:cxn>
                  <a:cxn ang="0">
                    <a:pos x="108" y="124"/>
                  </a:cxn>
                  <a:cxn ang="0">
                    <a:pos x="102" y="109"/>
                  </a:cxn>
                  <a:cxn ang="0">
                    <a:pos x="98" y="93"/>
                  </a:cxn>
                  <a:cxn ang="0">
                    <a:pos x="98" y="75"/>
                  </a:cxn>
                  <a:cxn ang="0">
                    <a:pos x="102" y="59"/>
                  </a:cxn>
                  <a:cxn ang="0">
                    <a:pos x="108" y="45"/>
                  </a:cxn>
                  <a:cxn ang="0">
                    <a:pos x="116" y="31"/>
                  </a:cxn>
                  <a:cxn ang="0">
                    <a:pos x="129" y="19"/>
                  </a:cxn>
                  <a:cxn ang="0">
                    <a:pos x="143" y="10"/>
                  </a:cxn>
                  <a:cxn ang="0">
                    <a:pos x="158" y="3"/>
                  </a:cxn>
                  <a:cxn ang="0">
                    <a:pos x="173" y="0"/>
                  </a:cxn>
                  <a:cxn ang="0">
                    <a:pos x="106" y="1065"/>
                  </a:cxn>
                  <a:cxn ang="0">
                    <a:pos x="0" y="406"/>
                  </a:cxn>
                  <a:cxn ang="0">
                    <a:pos x="244" y="291"/>
                  </a:cxn>
                  <a:cxn ang="0">
                    <a:pos x="106" y="1065"/>
                  </a:cxn>
                </a:cxnLst>
                <a:rect l="0" t="0" r="r" b="b"/>
                <a:pathLst>
                  <a:path w="267" h="1065">
                    <a:moveTo>
                      <a:pt x="182" y="0"/>
                    </a:moveTo>
                    <a:lnTo>
                      <a:pt x="190" y="0"/>
                    </a:lnTo>
                    <a:lnTo>
                      <a:pt x="199" y="1"/>
                    </a:lnTo>
                    <a:lnTo>
                      <a:pt x="207" y="3"/>
                    </a:lnTo>
                    <a:lnTo>
                      <a:pt x="215" y="7"/>
                    </a:lnTo>
                    <a:lnTo>
                      <a:pt x="222" y="10"/>
                    </a:lnTo>
                    <a:lnTo>
                      <a:pt x="229" y="14"/>
                    </a:lnTo>
                    <a:lnTo>
                      <a:pt x="236" y="19"/>
                    </a:lnTo>
                    <a:lnTo>
                      <a:pt x="242" y="25"/>
                    </a:lnTo>
                    <a:lnTo>
                      <a:pt x="248" y="31"/>
                    </a:lnTo>
                    <a:lnTo>
                      <a:pt x="252" y="38"/>
                    </a:lnTo>
                    <a:lnTo>
                      <a:pt x="257" y="45"/>
                    </a:lnTo>
                    <a:lnTo>
                      <a:pt x="261" y="52"/>
                    </a:lnTo>
                    <a:lnTo>
                      <a:pt x="263" y="59"/>
                    </a:lnTo>
                    <a:lnTo>
                      <a:pt x="265" y="68"/>
                    </a:lnTo>
                    <a:lnTo>
                      <a:pt x="266" y="75"/>
                    </a:lnTo>
                    <a:lnTo>
                      <a:pt x="267" y="84"/>
                    </a:lnTo>
                    <a:lnTo>
                      <a:pt x="266" y="93"/>
                    </a:lnTo>
                    <a:lnTo>
                      <a:pt x="265" y="102"/>
                    </a:lnTo>
                    <a:lnTo>
                      <a:pt x="263" y="109"/>
                    </a:lnTo>
                    <a:lnTo>
                      <a:pt x="261" y="116"/>
                    </a:lnTo>
                    <a:lnTo>
                      <a:pt x="257" y="124"/>
                    </a:lnTo>
                    <a:lnTo>
                      <a:pt x="252" y="131"/>
                    </a:lnTo>
                    <a:lnTo>
                      <a:pt x="248" y="137"/>
                    </a:lnTo>
                    <a:lnTo>
                      <a:pt x="242" y="144"/>
                    </a:lnTo>
                    <a:lnTo>
                      <a:pt x="236" y="150"/>
                    </a:lnTo>
                    <a:lnTo>
                      <a:pt x="229" y="155"/>
                    </a:lnTo>
                    <a:lnTo>
                      <a:pt x="222" y="160"/>
                    </a:lnTo>
                    <a:lnTo>
                      <a:pt x="215" y="163"/>
                    </a:lnTo>
                    <a:lnTo>
                      <a:pt x="207" y="166"/>
                    </a:lnTo>
                    <a:lnTo>
                      <a:pt x="199" y="167"/>
                    </a:lnTo>
                    <a:lnTo>
                      <a:pt x="190" y="168"/>
                    </a:lnTo>
                    <a:lnTo>
                      <a:pt x="182" y="169"/>
                    </a:lnTo>
                    <a:lnTo>
                      <a:pt x="173" y="168"/>
                    </a:lnTo>
                    <a:lnTo>
                      <a:pt x="165" y="167"/>
                    </a:lnTo>
                    <a:lnTo>
                      <a:pt x="158" y="166"/>
                    </a:lnTo>
                    <a:lnTo>
                      <a:pt x="150" y="163"/>
                    </a:lnTo>
                    <a:lnTo>
                      <a:pt x="143" y="160"/>
                    </a:lnTo>
                    <a:lnTo>
                      <a:pt x="135" y="155"/>
                    </a:lnTo>
                    <a:lnTo>
                      <a:pt x="129" y="150"/>
                    </a:lnTo>
                    <a:lnTo>
                      <a:pt x="123" y="144"/>
                    </a:lnTo>
                    <a:lnTo>
                      <a:pt x="117" y="137"/>
                    </a:lnTo>
                    <a:lnTo>
                      <a:pt x="112" y="131"/>
                    </a:lnTo>
                    <a:lnTo>
                      <a:pt x="108" y="124"/>
                    </a:lnTo>
                    <a:lnTo>
                      <a:pt x="104" y="116"/>
                    </a:lnTo>
                    <a:lnTo>
                      <a:pt x="102" y="109"/>
                    </a:lnTo>
                    <a:lnTo>
                      <a:pt x="99" y="102"/>
                    </a:lnTo>
                    <a:lnTo>
                      <a:pt x="98" y="93"/>
                    </a:lnTo>
                    <a:lnTo>
                      <a:pt x="98" y="84"/>
                    </a:lnTo>
                    <a:lnTo>
                      <a:pt x="98" y="75"/>
                    </a:lnTo>
                    <a:lnTo>
                      <a:pt x="99" y="67"/>
                    </a:lnTo>
                    <a:lnTo>
                      <a:pt x="102" y="59"/>
                    </a:lnTo>
                    <a:lnTo>
                      <a:pt x="104" y="52"/>
                    </a:lnTo>
                    <a:lnTo>
                      <a:pt x="108" y="45"/>
                    </a:lnTo>
                    <a:lnTo>
                      <a:pt x="112" y="37"/>
                    </a:lnTo>
                    <a:lnTo>
                      <a:pt x="116" y="31"/>
                    </a:lnTo>
                    <a:lnTo>
                      <a:pt x="123" y="25"/>
                    </a:lnTo>
                    <a:lnTo>
                      <a:pt x="129" y="19"/>
                    </a:lnTo>
                    <a:lnTo>
                      <a:pt x="135" y="14"/>
                    </a:lnTo>
                    <a:lnTo>
                      <a:pt x="143" y="10"/>
                    </a:lnTo>
                    <a:lnTo>
                      <a:pt x="149" y="7"/>
                    </a:lnTo>
                    <a:lnTo>
                      <a:pt x="158" y="3"/>
                    </a:lnTo>
                    <a:lnTo>
                      <a:pt x="165" y="1"/>
                    </a:lnTo>
                    <a:lnTo>
                      <a:pt x="173" y="0"/>
                    </a:lnTo>
                    <a:lnTo>
                      <a:pt x="182" y="0"/>
                    </a:lnTo>
                    <a:close/>
                    <a:moveTo>
                      <a:pt x="106" y="1065"/>
                    </a:moveTo>
                    <a:lnTo>
                      <a:pt x="106" y="406"/>
                    </a:lnTo>
                    <a:lnTo>
                      <a:pt x="0" y="406"/>
                    </a:lnTo>
                    <a:lnTo>
                      <a:pt x="0" y="291"/>
                    </a:lnTo>
                    <a:lnTo>
                      <a:pt x="244" y="291"/>
                    </a:lnTo>
                    <a:lnTo>
                      <a:pt x="244" y="1065"/>
                    </a:lnTo>
                    <a:lnTo>
                      <a:pt x="106" y="10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9" name="Freeform 14"/>
              <p:cNvSpPr>
                <a:spLocks/>
              </p:cNvSpPr>
              <p:nvPr userDrawn="1"/>
            </p:nvSpPr>
            <p:spPr bwMode="gray">
              <a:xfrm>
                <a:off x="1279525" y="498475"/>
                <a:ext cx="182563" cy="139700"/>
              </a:xfrm>
              <a:custGeom>
                <a:avLst/>
                <a:gdLst/>
                <a:ahLst/>
                <a:cxnLst>
                  <a:cxn ang="0">
                    <a:pos x="894" y="275"/>
                  </a:cxn>
                  <a:cxn ang="0">
                    <a:pos x="885" y="217"/>
                  </a:cxn>
                  <a:cxn ang="0">
                    <a:pos x="865" y="173"/>
                  </a:cxn>
                  <a:cxn ang="0">
                    <a:pos x="833" y="140"/>
                  </a:cxn>
                  <a:cxn ang="0">
                    <a:pos x="791" y="121"/>
                  </a:cxn>
                  <a:cxn ang="0">
                    <a:pos x="737" y="115"/>
                  </a:cxn>
                  <a:cxn ang="0">
                    <a:pos x="701" y="119"/>
                  </a:cxn>
                  <a:cxn ang="0">
                    <a:pos x="666" y="131"/>
                  </a:cxn>
                  <a:cxn ang="0">
                    <a:pos x="635" y="153"/>
                  </a:cxn>
                  <a:cxn ang="0">
                    <a:pos x="608" y="178"/>
                  </a:cxn>
                  <a:cxn ang="0">
                    <a:pos x="590" y="205"/>
                  </a:cxn>
                  <a:cxn ang="0">
                    <a:pos x="448" y="788"/>
                  </a:cxn>
                  <a:cxn ang="0">
                    <a:pos x="445" y="211"/>
                  </a:cxn>
                  <a:cxn ang="0">
                    <a:pos x="431" y="176"/>
                  </a:cxn>
                  <a:cxn ang="0">
                    <a:pos x="405" y="147"/>
                  </a:cxn>
                  <a:cxn ang="0">
                    <a:pos x="369" y="127"/>
                  </a:cxn>
                  <a:cxn ang="0">
                    <a:pos x="326" y="117"/>
                  </a:cxn>
                  <a:cxn ang="0">
                    <a:pos x="281" y="115"/>
                  </a:cxn>
                  <a:cxn ang="0">
                    <a:pos x="250" y="122"/>
                  </a:cxn>
                  <a:cxn ang="0">
                    <a:pos x="216" y="139"/>
                  </a:cxn>
                  <a:cxn ang="0">
                    <a:pos x="183" y="162"/>
                  </a:cxn>
                  <a:cxn ang="0">
                    <a:pos x="157" y="188"/>
                  </a:cxn>
                  <a:cxn ang="0">
                    <a:pos x="139" y="216"/>
                  </a:cxn>
                  <a:cxn ang="0">
                    <a:pos x="0" y="14"/>
                  </a:cxn>
                  <a:cxn ang="0">
                    <a:pos x="146" y="90"/>
                  </a:cxn>
                  <a:cxn ang="0">
                    <a:pos x="178" y="58"/>
                  </a:cxn>
                  <a:cxn ang="0">
                    <a:pos x="213" y="32"/>
                  </a:cxn>
                  <a:cxn ang="0">
                    <a:pos x="251" y="14"/>
                  </a:cxn>
                  <a:cxn ang="0">
                    <a:pos x="291" y="3"/>
                  </a:cxn>
                  <a:cxn ang="0">
                    <a:pos x="334" y="0"/>
                  </a:cxn>
                  <a:cxn ang="0">
                    <a:pos x="393" y="3"/>
                  </a:cxn>
                  <a:cxn ang="0">
                    <a:pos x="445" y="14"/>
                  </a:cxn>
                  <a:cxn ang="0">
                    <a:pos x="489" y="32"/>
                  </a:cxn>
                  <a:cxn ang="0">
                    <a:pos x="527" y="58"/>
                  </a:cxn>
                  <a:cxn ang="0">
                    <a:pos x="558" y="90"/>
                  </a:cxn>
                  <a:cxn ang="0">
                    <a:pos x="581" y="82"/>
                  </a:cxn>
                  <a:cxn ang="0">
                    <a:pos x="610" y="53"/>
                  </a:cxn>
                  <a:cxn ang="0">
                    <a:pos x="653" y="29"/>
                  </a:cxn>
                  <a:cxn ang="0">
                    <a:pos x="700" y="11"/>
                  </a:cxn>
                  <a:cxn ang="0">
                    <a:pos x="749" y="2"/>
                  </a:cxn>
                  <a:cxn ang="0">
                    <a:pos x="796" y="0"/>
                  </a:cxn>
                  <a:cxn ang="0">
                    <a:pos x="838" y="4"/>
                  </a:cxn>
                  <a:cxn ang="0">
                    <a:pos x="876" y="13"/>
                  </a:cxn>
                  <a:cxn ang="0">
                    <a:pos x="910" y="27"/>
                  </a:cxn>
                  <a:cxn ang="0">
                    <a:pos x="941" y="46"/>
                  </a:cxn>
                  <a:cxn ang="0">
                    <a:pos x="967" y="70"/>
                  </a:cxn>
                  <a:cxn ang="0">
                    <a:pos x="989" y="99"/>
                  </a:cxn>
                  <a:cxn ang="0">
                    <a:pos x="1007" y="131"/>
                  </a:cxn>
                  <a:cxn ang="0">
                    <a:pos x="1020" y="168"/>
                  </a:cxn>
                  <a:cxn ang="0">
                    <a:pos x="1029" y="210"/>
                  </a:cxn>
                  <a:cxn ang="0">
                    <a:pos x="1033" y="255"/>
                  </a:cxn>
                  <a:cxn ang="0">
                    <a:pos x="894" y="788"/>
                  </a:cxn>
                </a:cxnLst>
                <a:rect l="0" t="0" r="r" b="b"/>
                <a:pathLst>
                  <a:path w="1033" h="788">
                    <a:moveTo>
                      <a:pt x="894" y="788"/>
                    </a:moveTo>
                    <a:lnTo>
                      <a:pt x="894" y="297"/>
                    </a:lnTo>
                    <a:lnTo>
                      <a:pt x="894" y="275"/>
                    </a:lnTo>
                    <a:lnTo>
                      <a:pt x="892" y="255"/>
                    </a:lnTo>
                    <a:lnTo>
                      <a:pt x="889" y="235"/>
                    </a:lnTo>
                    <a:lnTo>
                      <a:pt x="885" y="217"/>
                    </a:lnTo>
                    <a:lnTo>
                      <a:pt x="880" y="201"/>
                    </a:lnTo>
                    <a:lnTo>
                      <a:pt x="872" y="186"/>
                    </a:lnTo>
                    <a:lnTo>
                      <a:pt x="865" y="173"/>
                    </a:lnTo>
                    <a:lnTo>
                      <a:pt x="855" y="160"/>
                    </a:lnTo>
                    <a:lnTo>
                      <a:pt x="845" y="149"/>
                    </a:lnTo>
                    <a:lnTo>
                      <a:pt x="833" y="140"/>
                    </a:lnTo>
                    <a:lnTo>
                      <a:pt x="820" y="133"/>
                    </a:lnTo>
                    <a:lnTo>
                      <a:pt x="807" y="126"/>
                    </a:lnTo>
                    <a:lnTo>
                      <a:pt x="791" y="121"/>
                    </a:lnTo>
                    <a:lnTo>
                      <a:pt x="774" y="118"/>
                    </a:lnTo>
                    <a:lnTo>
                      <a:pt x="756" y="116"/>
                    </a:lnTo>
                    <a:lnTo>
                      <a:pt x="737" y="115"/>
                    </a:lnTo>
                    <a:lnTo>
                      <a:pt x="725" y="115"/>
                    </a:lnTo>
                    <a:lnTo>
                      <a:pt x="713" y="117"/>
                    </a:lnTo>
                    <a:lnTo>
                      <a:pt x="701" y="119"/>
                    </a:lnTo>
                    <a:lnTo>
                      <a:pt x="690" y="122"/>
                    </a:lnTo>
                    <a:lnTo>
                      <a:pt x="678" y="126"/>
                    </a:lnTo>
                    <a:lnTo>
                      <a:pt x="666" y="131"/>
                    </a:lnTo>
                    <a:lnTo>
                      <a:pt x="656" y="138"/>
                    </a:lnTo>
                    <a:lnTo>
                      <a:pt x="644" y="145"/>
                    </a:lnTo>
                    <a:lnTo>
                      <a:pt x="635" y="153"/>
                    </a:lnTo>
                    <a:lnTo>
                      <a:pt x="625" y="161"/>
                    </a:lnTo>
                    <a:lnTo>
                      <a:pt x="616" y="169"/>
                    </a:lnTo>
                    <a:lnTo>
                      <a:pt x="608" y="178"/>
                    </a:lnTo>
                    <a:lnTo>
                      <a:pt x="602" y="186"/>
                    </a:lnTo>
                    <a:lnTo>
                      <a:pt x="596" y="196"/>
                    </a:lnTo>
                    <a:lnTo>
                      <a:pt x="590" y="205"/>
                    </a:lnTo>
                    <a:lnTo>
                      <a:pt x="586" y="215"/>
                    </a:lnTo>
                    <a:lnTo>
                      <a:pt x="586" y="788"/>
                    </a:lnTo>
                    <a:lnTo>
                      <a:pt x="448" y="788"/>
                    </a:lnTo>
                    <a:lnTo>
                      <a:pt x="448" y="237"/>
                    </a:lnTo>
                    <a:lnTo>
                      <a:pt x="447" y="223"/>
                    </a:lnTo>
                    <a:lnTo>
                      <a:pt x="445" y="211"/>
                    </a:lnTo>
                    <a:lnTo>
                      <a:pt x="442" y="198"/>
                    </a:lnTo>
                    <a:lnTo>
                      <a:pt x="437" y="186"/>
                    </a:lnTo>
                    <a:lnTo>
                      <a:pt x="431" y="176"/>
                    </a:lnTo>
                    <a:lnTo>
                      <a:pt x="424" y="165"/>
                    </a:lnTo>
                    <a:lnTo>
                      <a:pt x="415" y="156"/>
                    </a:lnTo>
                    <a:lnTo>
                      <a:pt x="405" y="147"/>
                    </a:lnTo>
                    <a:lnTo>
                      <a:pt x="394" y="140"/>
                    </a:lnTo>
                    <a:lnTo>
                      <a:pt x="381" y="133"/>
                    </a:lnTo>
                    <a:lnTo>
                      <a:pt x="369" y="127"/>
                    </a:lnTo>
                    <a:lnTo>
                      <a:pt x="355" y="123"/>
                    </a:lnTo>
                    <a:lnTo>
                      <a:pt x="340" y="119"/>
                    </a:lnTo>
                    <a:lnTo>
                      <a:pt x="326" y="117"/>
                    </a:lnTo>
                    <a:lnTo>
                      <a:pt x="309" y="115"/>
                    </a:lnTo>
                    <a:lnTo>
                      <a:pt x="292" y="115"/>
                    </a:lnTo>
                    <a:lnTo>
                      <a:pt x="281" y="115"/>
                    </a:lnTo>
                    <a:lnTo>
                      <a:pt x="271" y="117"/>
                    </a:lnTo>
                    <a:lnTo>
                      <a:pt x="260" y="119"/>
                    </a:lnTo>
                    <a:lnTo>
                      <a:pt x="250" y="122"/>
                    </a:lnTo>
                    <a:lnTo>
                      <a:pt x="238" y="127"/>
                    </a:lnTo>
                    <a:lnTo>
                      <a:pt x="227" y="133"/>
                    </a:lnTo>
                    <a:lnTo>
                      <a:pt x="216" y="139"/>
                    </a:lnTo>
                    <a:lnTo>
                      <a:pt x="204" y="146"/>
                    </a:lnTo>
                    <a:lnTo>
                      <a:pt x="194" y="155"/>
                    </a:lnTo>
                    <a:lnTo>
                      <a:pt x="183" y="162"/>
                    </a:lnTo>
                    <a:lnTo>
                      <a:pt x="174" y="171"/>
                    </a:lnTo>
                    <a:lnTo>
                      <a:pt x="165" y="180"/>
                    </a:lnTo>
                    <a:lnTo>
                      <a:pt x="157" y="188"/>
                    </a:lnTo>
                    <a:lnTo>
                      <a:pt x="150" y="197"/>
                    </a:lnTo>
                    <a:lnTo>
                      <a:pt x="144" y="206"/>
                    </a:lnTo>
                    <a:lnTo>
                      <a:pt x="139" y="216"/>
                    </a:lnTo>
                    <a:lnTo>
                      <a:pt x="139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0" y="14"/>
                    </a:lnTo>
                    <a:lnTo>
                      <a:pt x="136" y="103"/>
                    </a:lnTo>
                    <a:lnTo>
                      <a:pt x="146" y="90"/>
                    </a:lnTo>
                    <a:lnTo>
                      <a:pt x="156" y="79"/>
                    </a:lnTo>
                    <a:lnTo>
                      <a:pt x="167" y="68"/>
                    </a:lnTo>
                    <a:lnTo>
                      <a:pt x="178" y="58"/>
                    </a:lnTo>
                    <a:lnTo>
                      <a:pt x="189" y="48"/>
                    </a:lnTo>
                    <a:lnTo>
                      <a:pt x="201" y="40"/>
                    </a:lnTo>
                    <a:lnTo>
                      <a:pt x="213" y="32"/>
                    </a:lnTo>
                    <a:lnTo>
                      <a:pt x="225" y="25"/>
                    </a:lnTo>
                    <a:lnTo>
                      <a:pt x="238" y="20"/>
                    </a:lnTo>
                    <a:lnTo>
                      <a:pt x="251" y="14"/>
                    </a:lnTo>
                    <a:lnTo>
                      <a:pt x="263" y="9"/>
                    </a:lnTo>
                    <a:lnTo>
                      <a:pt x="277" y="6"/>
                    </a:lnTo>
                    <a:lnTo>
                      <a:pt x="291" y="3"/>
                    </a:lnTo>
                    <a:lnTo>
                      <a:pt x="305" y="1"/>
                    </a:lnTo>
                    <a:lnTo>
                      <a:pt x="319" y="0"/>
                    </a:lnTo>
                    <a:lnTo>
                      <a:pt x="334" y="0"/>
                    </a:lnTo>
                    <a:lnTo>
                      <a:pt x="355" y="0"/>
                    </a:lnTo>
                    <a:lnTo>
                      <a:pt x="374" y="1"/>
                    </a:lnTo>
                    <a:lnTo>
                      <a:pt x="393" y="3"/>
                    </a:lnTo>
                    <a:lnTo>
                      <a:pt x="411" y="6"/>
                    </a:lnTo>
                    <a:lnTo>
                      <a:pt x="428" y="9"/>
                    </a:lnTo>
                    <a:lnTo>
                      <a:pt x="445" y="14"/>
                    </a:lnTo>
                    <a:lnTo>
                      <a:pt x="461" y="20"/>
                    </a:lnTo>
                    <a:lnTo>
                      <a:pt x="475" y="25"/>
                    </a:lnTo>
                    <a:lnTo>
                      <a:pt x="489" y="32"/>
                    </a:lnTo>
                    <a:lnTo>
                      <a:pt x="503" y="40"/>
                    </a:lnTo>
                    <a:lnTo>
                      <a:pt x="515" y="48"/>
                    </a:lnTo>
                    <a:lnTo>
                      <a:pt x="527" y="58"/>
                    </a:lnTo>
                    <a:lnTo>
                      <a:pt x="539" y="68"/>
                    </a:lnTo>
                    <a:lnTo>
                      <a:pt x="548" y="79"/>
                    </a:lnTo>
                    <a:lnTo>
                      <a:pt x="558" y="90"/>
                    </a:lnTo>
                    <a:lnTo>
                      <a:pt x="567" y="103"/>
                    </a:lnTo>
                    <a:lnTo>
                      <a:pt x="573" y="92"/>
                    </a:lnTo>
                    <a:lnTo>
                      <a:pt x="581" y="82"/>
                    </a:lnTo>
                    <a:lnTo>
                      <a:pt x="589" y="71"/>
                    </a:lnTo>
                    <a:lnTo>
                      <a:pt x="600" y="62"/>
                    </a:lnTo>
                    <a:lnTo>
                      <a:pt x="610" y="53"/>
                    </a:lnTo>
                    <a:lnTo>
                      <a:pt x="623" y="45"/>
                    </a:lnTo>
                    <a:lnTo>
                      <a:pt x="638" y="37"/>
                    </a:lnTo>
                    <a:lnTo>
                      <a:pt x="653" y="29"/>
                    </a:lnTo>
                    <a:lnTo>
                      <a:pt x="668" y="22"/>
                    </a:lnTo>
                    <a:lnTo>
                      <a:pt x="684" y="17"/>
                    </a:lnTo>
                    <a:lnTo>
                      <a:pt x="700" y="11"/>
                    </a:lnTo>
                    <a:lnTo>
                      <a:pt x="716" y="7"/>
                    </a:lnTo>
                    <a:lnTo>
                      <a:pt x="732" y="4"/>
                    </a:lnTo>
                    <a:lnTo>
                      <a:pt x="749" y="2"/>
                    </a:lnTo>
                    <a:lnTo>
                      <a:pt x="764" y="0"/>
                    </a:lnTo>
                    <a:lnTo>
                      <a:pt x="781" y="0"/>
                    </a:lnTo>
                    <a:lnTo>
                      <a:pt x="796" y="0"/>
                    </a:lnTo>
                    <a:lnTo>
                      <a:pt x="811" y="1"/>
                    </a:lnTo>
                    <a:lnTo>
                      <a:pt x="825" y="2"/>
                    </a:lnTo>
                    <a:lnTo>
                      <a:pt x="838" y="4"/>
                    </a:lnTo>
                    <a:lnTo>
                      <a:pt x="851" y="6"/>
                    </a:lnTo>
                    <a:lnTo>
                      <a:pt x="864" y="9"/>
                    </a:lnTo>
                    <a:lnTo>
                      <a:pt x="876" y="13"/>
                    </a:lnTo>
                    <a:lnTo>
                      <a:pt x="888" y="18"/>
                    </a:lnTo>
                    <a:lnTo>
                      <a:pt x="900" y="22"/>
                    </a:lnTo>
                    <a:lnTo>
                      <a:pt x="910" y="27"/>
                    </a:lnTo>
                    <a:lnTo>
                      <a:pt x="921" y="33"/>
                    </a:lnTo>
                    <a:lnTo>
                      <a:pt x="931" y="40"/>
                    </a:lnTo>
                    <a:lnTo>
                      <a:pt x="941" y="46"/>
                    </a:lnTo>
                    <a:lnTo>
                      <a:pt x="950" y="53"/>
                    </a:lnTo>
                    <a:lnTo>
                      <a:pt x="959" y="62"/>
                    </a:lnTo>
                    <a:lnTo>
                      <a:pt x="967" y="70"/>
                    </a:lnTo>
                    <a:lnTo>
                      <a:pt x="976" y="80"/>
                    </a:lnTo>
                    <a:lnTo>
                      <a:pt x="983" y="89"/>
                    </a:lnTo>
                    <a:lnTo>
                      <a:pt x="989" y="99"/>
                    </a:lnTo>
                    <a:lnTo>
                      <a:pt x="996" y="109"/>
                    </a:lnTo>
                    <a:lnTo>
                      <a:pt x="1002" y="121"/>
                    </a:lnTo>
                    <a:lnTo>
                      <a:pt x="1007" y="131"/>
                    </a:lnTo>
                    <a:lnTo>
                      <a:pt x="1012" y="144"/>
                    </a:lnTo>
                    <a:lnTo>
                      <a:pt x="1017" y="156"/>
                    </a:lnTo>
                    <a:lnTo>
                      <a:pt x="1020" y="168"/>
                    </a:lnTo>
                    <a:lnTo>
                      <a:pt x="1024" y="182"/>
                    </a:lnTo>
                    <a:lnTo>
                      <a:pt x="1026" y="196"/>
                    </a:lnTo>
                    <a:lnTo>
                      <a:pt x="1029" y="210"/>
                    </a:lnTo>
                    <a:lnTo>
                      <a:pt x="1030" y="224"/>
                    </a:lnTo>
                    <a:lnTo>
                      <a:pt x="1031" y="239"/>
                    </a:lnTo>
                    <a:lnTo>
                      <a:pt x="1033" y="255"/>
                    </a:lnTo>
                    <a:lnTo>
                      <a:pt x="1033" y="271"/>
                    </a:lnTo>
                    <a:lnTo>
                      <a:pt x="1033" y="788"/>
                    </a:lnTo>
                    <a:lnTo>
                      <a:pt x="894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0" name="Freeform 15"/>
              <p:cNvSpPr>
                <a:spLocks noEditPoints="1"/>
              </p:cNvSpPr>
              <p:nvPr userDrawn="1"/>
            </p:nvSpPr>
            <p:spPr bwMode="gray">
              <a:xfrm>
                <a:off x="148748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556" y="221"/>
                  </a:cxn>
                  <a:cxn ang="0">
                    <a:pos x="575" y="294"/>
                  </a:cxn>
                  <a:cxn ang="0">
                    <a:pos x="155" y="274"/>
                  </a:cxn>
                  <a:cxn ang="0">
                    <a:pos x="189" y="203"/>
                  </a:cxn>
                  <a:cxn ang="0">
                    <a:pos x="248" y="147"/>
                  </a:cxn>
                  <a:cxn ang="0">
                    <a:pos x="325" y="118"/>
                  </a:cxn>
                  <a:cxn ang="0">
                    <a:pos x="416" y="119"/>
                  </a:cxn>
                  <a:cxn ang="0">
                    <a:pos x="476" y="138"/>
                  </a:cxn>
                  <a:cxn ang="0">
                    <a:pos x="510" y="161"/>
                  </a:cxn>
                  <a:cxn ang="0">
                    <a:pos x="712" y="312"/>
                  </a:cxn>
                  <a:cxn ang="0">
                    <a:pos x="704" y="243"/>
                  </a:cxn>
                  <a:cxn ang="0">
                    <a:pos x="684" y="182"/>
                  </a:cxn>
                  <a:cxn ang="0">
                    <a:pos x="652" y="128"/>
                  </a:cxn>
                  <a:cxn ang="0">
                    <a:pos x="610" y="81"/>
                  </a:cxn>
                  <a:cxn ang="0">
                    <a:pos x="556" y="44"/>
                  </a:cxn>
                  <a:cxn ang="0">
                    <a:pos x="494" y="18"/>
                  </a:cxn>
                  <a:cxn ang="0">
                    <a:pos x="422" y="3"/>
                  </a:cxn>
                  <a:cxn ang="0">
                    <a:pos x="345" y="0"/>
                  </a:cxn>
                  <a:cxn ang="0">
                    <a:pos x="278" y="9"/>
                  </a:cxn>
                  <a:cxn ang="0">
                    <a:pos x="215" y="32"/>
                  </a:cxn>
                  <a:cxn ang="0">
                    <a:pos x="157" y="68"/>
                  </a:cxn>
                  <a:cxn ang="0">
                    <a:pos x="102" y="118"/>
                  </a:cxn>
                  <a:cxn ang="0">
                    <a:pos x="55" y="183"/>
                  </a:cxn>
                  <a:cxn ang="0">
                    <a:pos x="22" y="257"/>
                  </a:cxn>
                  <a:cxn ang="0">
                    <a:pos x="4" y="341"/>
                  </a:cxn>
                  <a:cxn ang="0">
                    <a:pos x="1" y="433"/>
                  </a:cxn>
                  <a:cxn ang="0">
                    <a:pos x="12" y="519"/>
                  </a:cxn>
                  <a:cxn ang="0">
                    <a:pos x="36" y="595"/>
                  </a:cxn>
                  <a:cxn ang="0">
                    <a:pos x="75" y="660"/>
                  </a:cxn>
                  <a:cxn ang="0">
                    <a:pos x="127" y="716"/>
                  </a:cxn>
                  <a:cxn ang="0">
                    <a:pos x="182" y="756"/>
                  </a:cxn>
                  <a:cxn ang="0">
                    <a:pos x="242" y="784"/>
                  </a:cxn>
                  <a:cxn ang="0">
                    <a:pos x="308" y="799"/>
                  </a:cxn>
                  <a:cxn ang="0">
                    <a:pos x="386" y="802"/>
                  </a:cxn>
                  <a:cxn ang="0">
                    <a:pos x="480" y="792"/>
                  </a:cxn>
                  <a:cxn ang="0">
                    <a:pos x="560" y="768"/>
                  </a:cxn>
                  <a:cxn ang="0">
                    <a:pos x="613" y="741"/>
                  </a:cxn>
                  <a:cxn ang="0">
                    <a:pos x="584" y="619"/>
                  </a:cxn>
                  <a:cxn ang="0">
                    <a:pos x="542" y="649"/>
                  </a:cxn>
                  <a:cxn ang="0">
                    <a:pos x="495" y="670"/>
                  </a:cxn>
                  <a:cxn ang="0">
                    <a:pos x="444" y="684"/>
                  </a:cxn>
                  <a:cxn ang="0">
                    <a:pos x="387" y="688"/>
                  </a:cxn>
                  <a:cxn ang="0">
                    <a:pos x="316" y="679"/>
                  </a:cxn>
                  <a:cxn ang="0">
                    <a:pos x="273" y="663"/>
                  </a:cxn>
                  <a:cxn ang="0">
                    <a:pos x="235" y="639"/>
                  </a:cxn>
                  <a:cxn ang="0">
                    <a:pos x="202" y="605"/>
                  </a:cxn>
                  <a:cxn ang="0">
                    <a:pos x="173" y="560"/>
                  </a:cxn>
                  <a:cxn ang="0">
                    <a:pos x="155" y="507"/>
                  </a:cxn>
                  <a:cxn ang="0">
                    <a:pos x="146" y="447"/>
                  </a:cxn>
                  <a:cxn ang="0">
                    <a:pos x="706" y="394"/>
                  </a:cxn>
                </a:cxnLst>
                <a:rect l="0" t="0" r="r" b="b"/>
                <a:pathLst>
                  <a:path w="712" h="803">
                    <a:moveTo>
                      <a:pt x="525" y="175"/>
                    </a:moveTo>
                    <a:lnTo>
                      <a:pt x="536" y="190"/>
                    </a:lnTo>
                    <a:lnTo>
                      <a:pt x="547" y="204"/>
                    </a:lnTo>
                    <a:lnTo>
                      <a:pt x="556" y="221"/>
                    </a:lnTo>
                    <a:lnTo>
                      <a:pt x="564" y="238"/>
                    </a:lnTo>
                    <a:lnTo>
                      <a:pt x="569" y="256"/>
                    </a:lnTo>
                    <a:lnTo>
                      <a:pt x="573" y="274"/>
                    </a:lnTo>
                    <a:lnTo>
                      <a:pt x="575" y="294"/>
                    </a:lnTo>
                    <a:lnTo>
                      <a:pt x="576" y="314"/>
                    </a:lnTo>
                    <a:lnTo>
                      <a:pt x="149" y="314"/>
                    </a:lnTo>
                    <a:lnTo>
                      <a:pt x="151" y="293"/>
                    </a:lnTo>
                    <a:lnTo>
                      <a:pt x="155" y="274"/>
                    </a:lnTo>
                    <a:lnTo>
                      <a:pt x="162" y="255"/>
                    </a:lnTo>
                    <a:lnTo>
                      <a:pt x="169" y="237"/>
                    </a:lnTo>
                    <a:lnTo>
                      <a:pt x="178" y="220"/>
                    </a:lnTo>
                    <a:lnTo>
                      <a:pt x="189" y="203"/>
                    </a:lnTo>
                    <a:lnTo>
                      <a:pt x="202" y="188"/>
                    </a:lnTo>
                    <a:lnTo>
                      <a:pt x="215" y="174"/>
                    </a:lnTo>
                    <a:lnTo>
                      <a:pt x="231" y="160"/>
                    </a:lnTo>
                    <a:lnTo>
                      <a:pt x="248" y="147"/>
                    </a:lnTo>
                    <a:lnTo>
                      <a:pt x="266" y="138"/>
                    </a:lnTo>
                    <a:lnTo>
                      <a:pt x="285" y="129"/>
                    </a:lnTo>
                    <a:lnTo>
                      <a:pt x="305" y="123"/>
                    </a:lnTo>
                    <a:lnTo>
                      <a:pt x="325" y="118"/>
                    </a:lnTo>
                    <a:lnTo>
                      <a:pt x="346" y="116"/>
                    </a:lnTo>
                    <a:lnTo>
                      <a:pt x="369" y="115"/>
                    </a:lnTo>
                    <a:lnTo>
                      <a:pt x="393" y="116"/>
                    </a:lnTo>
                    <a:lnTo>
                      <a:pt x="416" y="119"/>
                    </a:lnTo>
                    <a:lnTo>
                      <a:pt x="437" y="123"/>
                    </a:lnTo>
                    <a:lnTo>
                      <a:pt x="457" y="129"/>
                    </a:lnTo>
                    <a:lnTo>
                      <a:pt x="467" y="134"/>
                    </a:lnTo>
                    <a:lnTo>
                      <a:pt x="476" y="138"/>
                    </a:lnTo>
                    <a:lnTo>
                      <a:pt x="484" y="143"/>
                    </a:lnTo>
                    <a:lnTo>
                      <a:pt x="493" y="148"/>
                    </a:lnTo>
                    <a:lnTo>
                      <a:pt x="501" y="155"/>
                    </a:lnTo>
                    <a:lnTo>
                      <a:pt x="510" y="161"/>
                    </a:lnTo>
                    <a:lnTo>
                      <a:pt x="517" y="167"/>
                    </a:lnTo>
                    <a:lnTo>
                      <a:pt x="525" y="175"/>
                    </a:lnTo>
                    <a:close/>
                    <a:moveTo>
                      <a:pt x="712" y="330"/>
                    </a:moveTo>
                    <a:lnTo>
                      <a:pt x="712" y="312"/>
                    </a:lnTo>
                    <a:lnTo>
                      <a:pt x="711" y="294"/>
                    </a:lnTo>
                    <a:lnTo>
                      <a:pt x="709" y="277"/>
                    </a:lnTo>
                    <a:lnTo>
                      <a:pt x="707" y="259"/>
                    </a:lnTo>
                    <a:lnTo>
                      <a:pt x="704" y="243"/>
                    </a:lnTo>
                    <a:lnTo>
                      <a:pt x="700" y="227"/>
                    </a:lnTo>
                    <a:lnTo>
                      <a:pt x="696" y="212"/>
                    </a:lnTo>
                    <a:lnTo>
                      <a:pt x="690" y="197"/>
                    </a:lnTo>
                    <a:lnTo>
                      <a:pt x="684" y="182"/>
                    </a:lnTo>
                    <a:lnTo>
                      <a:pt x="677" y="167"/>
                    </a:lnTo>
                    <a:lnTo>
                      <a:pt x="669" y="154"/>
                    </a:lnTo>
                    <a:lnTo>
                      <a:pt x="662" y="141"/>
                    </a:lnTo>
                    <a:lnTo>
                      <a:pt x="652" y="128"/>
                    </a:lnTo>
                    <a:lnTo>
                      <a:pt x="643" y="116"/>
                    </a:lnTo>
                    <a:lnTo>
                      <a:pt x="632" y="104"/>
                    </a:lnTo>
                    <a:lnTo>
                      <a:pt x="622" y="92"/>
                    </a:lnTo>
                    <a:lnTo>
                      <a:pt x="610" y="81"/>
                    </a:lnTo>
                    <a:lnTo>
                      <a:pt x="597" y="70"/>
                    </a:lnTo>
                    <a:lnTo>
                      <a:pt x="584" y="61"/>
                    </a:lnTo>
                    <a:lnTo>
                      <a:pt x="570" y="51"/>
                    </a:lnTo>
                    <a:lnTo>
                      <a:pt x="556" y="44"/>
                    </a:lnTo>
                    <a:lnTo>
                      <a:pt x="541" y="36"/>
                    </a:lnTo>
                    <a:lnTo>
                      <a:pt x="526" y="29"/>
                    </a:lnTo>
                    <a:lnTo>
                      <a:pt x="510" y="23"/>
                    </a:lnTo>
                    <a:lnTo>
                      <a:pt x="494" y="18"/>
                    </a:lnTo>
                    <a:lnTo>
                      <a:pt x="476" y="12"/>
                    </a:lnTo>
                    <a:lnTo>
                      <a:pt x="459" y="8"/>
                    </a:lnTo>
                    <a:lnTo>
                      <a:pt x="441" y="5"/>
                    </a:lnTo>
                    <a:lnTo>
                      <a:pt x="422" y="3"/>
                    </a:lnTo>
                    <a:lnTo>
                      <a:pt x="403" y="1"/>
                    </a:lnTo>
                    <a:lnTo>
                      <a:pt x="383" y="0"/>
                    </a:lnTo>
                    <a:lnTo>
                      <a:pt x="363" y="0"/>
                    </a:lnTo>
                    <a:lnTo>
                      <a:pt x="345" y="0"/>
                    </a:lnTo>
                    <a:lnTo>
                      <a:pt x="328" y="1"/>
                    </a:lnTo>
                    <a:lnTo>
                      <a:pt x="310" y="3"/>
                    </a:lnTo>
                    <a:lnTo>
                      <a:pt x="295" y="6"/>
                    </a:lnTo>
                    <a:lnTo>
                      <a:pt x="278" y="9"/>
                    </a:lnTo>
                    <a:lnTo>
                      <a:pt x="262" y="14"/>
                    </a:lnTo>
                    <a:lnTo>
                      <a:pt x="246" y="20"/>
                    </a:lnTo>
                    <a:lnTo>
                      <a:pt x="230" y="25"/>
                    </a:lnTo>
                    <a:lnTo>
                      <a:pt x="215" y="32"/>
                    </a:lnTo>
                    <a:lnTo>
                      <a:pt x="200" y="40"/>
                    </a:lnTo>
                    <a:lnTo>
                      <a:pt x="185" y="48"/>
                    </a:lnTo>
                    <a:lnTo>
                      <a:pt x="171" y="58"/>
                    </a:lnTo>
                    <a:lnTo>
                      <a:pt x="157" y="68"/>
                    </a:lnTo>
                    <a:lnTo>
                      <a:pt x="144" y="79"/>
                    </a:lnTo>
                    <a:lnTo>
                      <a:pt x="130" y="90"/>
                    </a:lnTo>
                    <a:lnTo>
                      <a:pt x="116" y="103"/>
                    </a:lnTo>
                    <a:lnTo>
                      <a:pt x="102" y="118"/>
                    </a:lnTo>
                    <a:lnTo>
                      <a:pt x="90" y="133"/>
                    </a:lnTo>
                    <a:lnTo>
                      <a:pt x="77" y="149"/>
                    </a:lnTo>
                    <a:lnTo>
                      <a:pt x="66" y="165"/>
                    </a:lnTo>
                    <a:lnTo>
                      <a:pt x="55" y="183"/>
                    </a:lnTo>
                    <a:lnTo>
                      <a:pt x="45" y="200"/>
                    </a:lnTo>
                    <a:lnTo>
                      <a:pt x="37" y="219"/>
                    </a:lnTo>
                    <a:lnTo>
                      <a:pt x="30" y="238"/>
                    </a:lnTo>
                    <a:lnTo>
                      <a:pt x="22" y="257"/>
                    </a:lnTo>
                    <a:lnTo>
                      <a:pt x="17" y="277"/>
                    </a:lnTo>
                    <a:lnTo>
                      <a:pt x="12" y="298"/>
                    </a:lnTo>
                    <a:lnTo>
                      <a:pt x="7" y="319"/>
                    </a:lnTo>
                    <a:lnTo>
                      <a:pt x="4" y="341"/>
                    </a:lnTo>
                    <a:lnTo>
                      <a:pt x="2" y="364"/>
                    </a:lnTo>
                    <a:lnTo>
                      <a:pt x="1" y="387"/>
                    </a:lnTo>
                    <a:lnTo>
                      <a:pt x="0" y="410"/>
                    </a:lnTo>
                    <a:lnTo>
                      <a:pt x="1" y="433"/>
                    </a:lnTo>
                    <a:lnTo>
                      <a:pt x="2" y="455"/>
                    </a:lnTo>
                    <a:lnTo>
                      <a:pt x="4" y="476"/>
                    </a:lnTo>
                    <a:lnTo>
                      <a:pt x="7" y="498"/>
                    </a:lnTo>
                    <a:lnTo>
                      <a:pt x="12" y="519"/>
                    </a:lnTo>
                    <a:lnTo>
                      <a:pt x="16" y="539"/>
                    </a:lnTo>
                    <a:lnTo>
                      <a:pt x="22" y="558"/>
                    </a:lnTo>
                    <a:lnTo>
                      <a:pt x="29" y="576"/>
                    </a:lnTo>
                    <a:lnTo>
                      <a:pt x="36" y="595"/>
                    </a:lnTo>
                    <a:lnTo>
                      <a:pt x="44" y="611"/>
                    </a:lnTo>
                    <a:lnTo>
                      <a:pt x="54" y="628"/>
                    </a:lnTo>
                    <a:lnTo>
                      <a:pt x="64" y="645"/>
                    </a:lnTo>
                    <a:lnTo>
                      <a:pt x="75" y="660"/>
                    </a:lnTo>
                    <a:lnTo>
                      <a:pt x="88" y="676"/>
                    </a:lnTo>
                    <a:lnTo>
                      <a:pt x="100" y="691"/>
                    </a:lnTo>
                    <a:lnTo>
                      <a:pt x="114" y="704"/>
                    </a:lnTo>
                    <a:lnTo>
                      <a:pt x="127" y="716"/>
                    </a:lnTo>
                    <a:lnTo>
                      <a:pt x="139" y="727"/>
                    </a:lnTo>
                    <a:lnTo>
                      <a:pt x="153" y="738"/>
                    </a:lnTo>
                    <a:lnTo>
                      <a:pt x="167" y="747"/>
                    </a:lnTo>
                    <a:lnTo>
                      <a:pt x="182" y="756"/>
                    </a:lnTo>
                    <a:lnTo>
                      <a:pt x="196" y="764"/>
                    </a:lnTo>
                    <a:lnTo>
                      <a:pt x="211" y="772"/>
                    </a:lnTo>
                    <a:lnTo>
                      <a:pt x="226" y="778"/>
                    </a:lnTo>
                    <a:lnTo>
                      <a:pt x="242" y="784"/>
                    </a:lnTo>
                    <a:lnTo>
                      <a:pt x="258" y="790"/>
                    </a:lnTo>
                    <a:lnTo>
                      <a:pt x="274" y="794"/>
                    </a:lnTo>
                    <a:lnTo>
                      <a:pt x="291" y="797"/>
                    </a:lnTo>
                    <a:lnTo>
                      <a:pt x="308" y="799"/>
                    </a:lnTo>
                    <a:lnTo>
                      <a:pt x="325" y="801"/>
                    </a:lnTo>
                    <a:lnTo>
                      <a:pt x="343" y="802"/>
                    </a:lnTo>
                    <a:lnTo>
                      <a:pt x="361" y="803"/>
                    </a:lnTo>
                    <a:lnTo>
                      <a:pt x="386" y="802"/>
                    </a:lnTo>
                    <a:lnTo>
                      <a:pt x="411" y="801"/>
                    </a:lnTo>
                    <a:lnTo>
                      <a:pt x="434" y="799"/>
                    </a:lnTo>
                    <a:lnTo>
                      <a:pt x="457" y="796"/>
                    </a:lnTo>
                    <a:lnTo>
                      <a:pt x="480" y="792"/>
                    </a:lnTo>
                    <a:lnTo>
                      <a:pt x="502" y="787"/>
                    </a:lnTo>
                    <a:lnTo>
                      <a:pt x="524" y="780"/>
                    </a:lnTo>
                    <a:lnTo>
                      <a:pt x="545" y="773"/>
                    </a:lnTo>
                    <a:lnTo>
                      <a:pt x="560" y="768"/>
                    </a:lnTo>
                    <a:lnTo>
                      <a:pt x="575" y="761"/>
                    </a:lnTo>
                    <a:lnTo>
                      <a:pt x="589" y="755"/>
                    </a:lnTo>
                    <a:lnTo>
                      <a:pt x="602" y="749"/>
                    </a:lnTo>
                    <a:lnTo>
                      <a:pt x="613" y="741"/>
                    </a:lnTo>
                    <a:lnTo>
                      <a:pt x="624" y="734"/>
                    </a:lnTo>
                    <a:lnTo>
                      <a:pt x="633" y="726"/>
                    </a:lnTo>
                    <a:lnTo>
                      <a:pt x="642" y="719"/>
                    </a:lnTo>
                    <a:lnTo>
                      <a:pt x="584" y="619"/>
                    </a:lnTo>
                    <a:lnTo>
                      <a:pt x="574" y="627"/>
                    </a:lnTo>
                    <a:lnTo>
                      <a:pt x="564" y="636"/>
                    </a:lnTo>
                    <a:lnTo>
                      <a:pt x="553" y="642"/>
                    </a:lnTo>
                    <a:lnTo>
                      <a:pt x="542" y="649"/>
                    </a:lnTo>
                    <a:lnTo>
                      <a:pt x="531" y="656"/>
                    </a:lnTo>
                    <a:lnTo>
                      <a:pt x="519" y="661"/>
                    </a:lnTo>
                    <a:lnTo>
                      <a:pt x="508" y="666"/>
                    </a:lnTo>
                    <a:lnTo>
                      <a:pt x="495" y="670"/>
                    </a:lnTo>
                    <a:lnTo>
                      <a:pt x="483" y="675"/>
                    </a:lnTo>
                    <a:lnTo>
                      <a:pt x="471" y="678"/>
                    </a:lnTo>
                    <a:lnTo>
                      <a:pt x="457" y="681"/>
                    </a:lnTo>
                    <a:lnTo>
                      <a:pt x="444" y="684"/>
                    </a:lnTo>
                    <a:lnTo>
                      <a:pt x="431" y="685"/>
                    </a:lnTo>
                    <a:lnTo>
                      <a:pt x="416" y="687"/>
                    </a:lnTo>
                    <a:lnTo>
                      <a:pt x="402" y="687"/>
                    </a:lnTo>
                    <a:lnTo>
                      <a:pt x="387" y="688"/>
                    </a:lnTo>
                    <a:lnTo>
                      <a:pt x="362" y="687"/>
                    </a:lnTo>
                    <a:lnTo>
                      <a:pt x="339" y="684"/>
                    </a:lnTo>
                    <a:lnTo>
                      <a:pt x="327" y="682"/>
                    </a:lnTo>
                    <a:lnTo>
                      <a:pt x="316" y="679"/>
                    </a:lnTo>
                    <a:lnTo>
                      <a:pt x="304" y="676"/>
                    </a:lnTo>
                    <a:lnTo>
                      <a:pt x="293" y="672"/>
                    </a:lnTo>
                    <a:lnTo>
                      <a:pt x="283" y="667"/>
                    </a:lnTo>
                    <a:lnTo>
                      <a:pt x="273" y="663"/>
                    </a:lnTo>
                    <a:lnTo>
                      <a:pt x="264" y="658"/>
                    </a:lnTo>
                    <a:lnTo>
                      <a:pt x="254" y="653"/>
                    </a:lnTo>
                    <a:lnTo>
                      <a:pt x="245" y="646"/>
                    </a:lnTo>
                    <a:lnTo>
                      <a:pt x="235" y="639"/>
                    </a:lnTo>
                    <a:lnTo>
                      <a:pt x="227" y="631"/>
                    </a:lnTo>
                    <a:lnTo>
                      <a:pt x="219" y="624"/>
                    </a:lnTo>
                    <a:lnTo>
                      <a:pt x="210" y="615"/>
                    </a:lnTo>
                    <a:lnTo>
                      <a:pt x="202" y="605"/>
                    </a:lnTo>
                    <a:lnTo>
                      <a:pt x="193" y="595"/>
                    </a:lnTo>
                    <a:lnTo>
                      <a:pt x="186" y="583"/>
                    </a:lnTo>
                    <a:lnTo>
                      <a:pt x="179" y="572"/>
                    </a:lnTo>
                    <a:lnTo>
                      <a:pt x="173" y="560"/>
                    </a:lnTo>
                    <a:lnTo>
                      <a:pt x="168" y="548"/>
                    </a:lnTo>
                    <a:lnTo>
                      <a:pt x="163" y="534"/>
                    </a:lnTo>
                    <a:lnTo>
                      <a:pt x="158" y="522"/>
                    </a:lnTo>
                    <a:lnTo>
                      <a:pt x="155" y="507"/>
                    </a:lnTo>
                    <a:lnTo>
                      <a:pt x="152" y="493"/>
                    </a:lnTo>
                    <a:lnTo>
                      <a:pt x="149" y="479"/>
                    </a:lnTo>
                    <a:lnTo>
                      <a:pt x="147" y="463"/>
                    </a:lnTo>
                    <a:lnTo>
                      <a:pt x="146" y="447"/>
                    </a:lnTo>
                    <a:lnTo>
                      <a:pt x="145" y="431"/>
                    </a:lnTo>
                    <a:lnTo>
                      <a:pt x="145" y="414"/>
                    </a:lnTo>
                    <a:lnTo>
                      <a:pt x="702" y="414"/>
                    </a:lnTo>
                    <a:lnTo>
                      <a:pt x="706" y="394"/>
                    </a:lnTo>
                    <a:lnTo>
                      <a:pt x="710" y="374"/>
                    </a:lnTo>
                    <a:lnTo>
                      <a:pt x="711" y="352"/>
                    </a:lnTo>
                    <a:lnTo>
                      <a:pt x="712" y="33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1" name="Freeform 16"/>
              <p:cNvSpPr>
                <a:spLocks/>
              </p:cNvSpPr>
              <p:nvPr userDrawn="1"/>
            </p:nvSpPr>
            <p:spPr bwMode="gray">
              <a:xfrm>
                <a:off x="1638300" y="498475"/>
                <a:ext cx="107950" cy="139700"/>
              </a:xfrm>
              <a:custGeom>
                <a:avLst/>
                <a:gdLst/>
                <a:ahLst/>
                <a:cxnLst>
                  <a:cxn ang="0">
                    <a:pos x="476" y="337"/>
                  </a:cxn>
                  <a:cxn ang="0">
                    <a:pos x="473" y="280"/>
                  </a:cxn>
                  <a:cxn ang="0">
                    <a:pos x="467" y="232"/>
                  </a:cxn>
                  <a:cxn ang="0">
                    <a:pos x="455" y="194"/>
                  </a:cxn>
                  <a:cxn ang="0">
                    <a:pos x="438" y="164"/>
                  </a:cxn>
                  <a:cxn ang="0">
                    <a:pos x="429" y="153"/>
                  </a:cxn>
                  <a:cxn ang="0">
                    <a:pos x="417" y="142"/>
                  </a:cxn>
                  <a:cxn ang="0">
                    <a:pos x="388" y="127"/>
                  </a:cxn>
                  <a:cxn ang="0">
                    <a:pos x="355" y="118"/>
                  </a:cxn>
                  <a:cxn ang="0">
                    <a:pos x="315" y="115"/>
                  </a:cxn>
                  <a:cxn ang="0">
                    <a:pos x="290" y="117"/>
                  </a:cxn>
                  <a:cxn ang="0">
                    <a:pos x="266" y="122"/>
                  </a:cxn>
                  <a:cxn ang="0">
                    <a:pos x="242" y="130"/>
                  </a:cxn>
                  <a:cxn ang="0">
                    <a:pos x="216" y="143"/>
                  </a:cxn>
                  <a:cxn ang="0">
                    <a:pos x="192" y="158"/>
                  </a:cxn>
                  <a:cxn ang="0">
                    <a:pos x="171" y="174"/>
                  </a:cxn>
                  <a:cxn ang="0">
                    <a:pos x="153" y="193"/>
                  </a:cxn>
                  <a:cxn ang="0">
                    <a:pos x="138" y="212"/>
                  </a:cxn>
                  <a:cxn ang="0">
                    <a:pos x="0" y="788"/>
                  </a:cxn>
                  <a:cxn ang="0">
                    <a:pos x="94" y="14"/>
                  </a:cxn>
                  <a:cxn ang="0">
                    <a:pos x="146" y="101"/>
                  </a:cxn>
                  <a:cxn ang="0">
                    <a:pos x="166" y="76"/>
                  </a:cxn>
                  <a:cxn ang="0">
                    <a:pos x="188" y="53"/>
                  </a:cxn>
                  <a:cxn ang="0">
                    <a:pos x="213" y="36"/>
                  </a:cxn>
                  <a:cxn ang="0">
                    <a:pos x="241" y="22"/>
                  </a:cxn>
                  <a:cxn ang="0">
                    <a:pos x="271" y="10"/>
                  </a:cxn>
                  <a:cxn ang="0">
                    <a:pos x="304" y="4"/>
                  </a:cxn>
                  <a:cxn ang="0">
                    <a:pos x="340" y="0"/>
                  </a:cxn>
                  <a:cxn ang="0">
                    <a:pos x="375" y="0"/>
                  </a:cxn>
                  <a:cxn ang="0">
                    <a:pos x="404" y="2"/>
                  </a:cxn>
                  <a:cxn ang="0">
                    <a:pos x="433" y="7"/>
                  </a:cxn>
                  <a:cxn ang="0">
                    <a:pos x="458" y="14"/>
                  </a:cxn>
                  <a:cxn ang="0">
                    <a:pos x="482" y="24"/>
                  </a:cxn>
                  <a:cxn ang="0">
                    <a:pos x="505" y="36"/>
                  </a:cxn>
                  <a:cxn ang="0">
                    <a:pos x="525" y="50"/>
                  </a:cxn>
                  <a:cxn ang="0">
                    <a:pos x="541" y="67"/>
                  </a:cxn>
                  <a:cxn ang="0">
                    <a:pos x="558" y="87"/>
                  </a:cxn>
                  <a:cxn ang="0">
                    <a:pos x="572" y="108"/>
                  </a:cxn>
                  <a:cxn ang="0">
                    <a:pos x="584" y="133"/>
                  </a:cxn>
                  <a:cxn ang="0">
                    <a:pos x="593" y="159"/>
                  </a:cxn>
                  <a:cxn ang="0">
                    <a:pos x="602" y="188"/>
                  </a:cxn>
                  <a:cxn ang="0">
                    <a:pos x="608" y="220"/>
                  </a:cxn>
                  <a:cxn ang="0">
                    <a:pos x="613" y="272"/>
                  </a:cxn>
                  <a:cxn ang="0">
                    <a:pos x="614" y="788"/>
                  </a:cxn>
                </a:cxnLst>
                <a:rect l="0" t="0" r="r" b="b"/>
                <a:pathLst>
                  <a:path w="614" h="788">
                    <a:moveTo>
                      <a:pt x="476" y="788"/>
                    </a:moveTo>
                    <a:lnTo>
                      <a:pt x="476" y="337"/>
                    </a:lnTo>
                    <a:lnTo>
                      <a:pt x="475" y="308"/>
                    </a:lnTo>
                    <a:lnTo>
                      <a:pt x="473" y="280"/>
                    </a:lnTo>
                    <a:lnTo>
                      <a:pt x="471" y="255"/>
                    </a:lnTo>
                    <a:lnTo>
                      <a:pt x="467" y="232"/>
                    </a:lnTo>
                    <a:lnTo>
                      <a:pt x="461" y="212"/>
                    </a:lnTo>
                    <a:lnTo>
                      <a:pt x="455" y="194"/>
                    </a:lnTo>
                    <a:lnTo>
                      <a:pt x="448" y="178"/>
                    </a:lnTo>
                    <a:lnTo>
                      <a:pt x="438" y="164"/>
                    </a:lnTo>
                    <a:lnTo>
                      <a:pt x="434" y="158"/>
                    </a:lnTo>
                    <a:lnTo>
                      <a:pt x="429" y="153"/>
                    </a:lnTo>
                    <a:lnTo>
                      <a:pt x="423" y="147"/>
                    </a:lnTo>
                    <a:lnTo>
                      <a:pt x="417" y="142"/>
                    </a:lnTo>
                    <a:lnTo>
                      <a:pt x="403" y="134"/>
                    </a:lnTo>
                    <a:lnTo>
                      <a:pt x="388" y="127"/>
                    </a:lnTo>
                    <a:lnTo>
                      <a:pt x="373" y="122"/>
                    </a:lnTo>
                    <a:lnTo>
                      <a:pt x="355" y="118"/>
                    </a:lnTo>
                    <a:lnTo>
                      <a:pt x="336" y="116"/>
                    </a:lnTo>
                    <a:lnTo>
                      <a:pt x="315" y="115"/>
                    </a:lnTo>
                    <a:lnTo>
                      <a:pt x="303" y="115"/>
                    </a:lnTo>
                    <a:lnTo>
                      <a:pt x="290" y="117"/>
                    </a:lnTo>
                    <a:lnTo>
                      <a:pt x="279" y="119"/>
                    </a:lnTo>
                    <a:lnTo>
                      <a:pt x="266" y="122"/>
                    </a:lnTo>
                    <a:lnTo>
                      <a:pt x="254" y="125"/>
                    </a:lnTo>
                    <a:lnTo>
                      <a:pt x="242" y="130"/>
                    </a:lnTo>
                    <a:lnTo>
                      <a:pt x="229" y="136"/>
                    </a:lnTo>
                    <a:lnTo>
                      <a:pt x="216" y="143"/>
                    </a:lnTo>
                    <a:lnTo>
                      <a:pt x="204" y="150"/>
                    </a:lnTo>
                    <a:lnTo>
                      <a:pt x="192" y="158"/>
                    </a:lnTo>
                    <a:lnTo>
                      <a:pt x="182" y="165"/>
                    </a:lnTo>
                    <a:lnTo>
                      <a:pt x="171" y="174"/>
                    </a:lnTo>
                    <a:lnTo>
                      <a:pt x="162" y="183"/>
                    </a:lnTo>
                    <a:lnTo>
                      <a:pt x="153" y="193"/>
                    </a:lnTo>
                    <a:lnTo>
                      <a:pt x="146" y="202"/>
                    </a:lnTo>
                    <a:lnTo>
                      <a:pt x="138" y="212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4" y="14"/>
                    </a:lnTo>
                    <a:lnTo>
                      <a:pt x="137" y="115"/>
                    </a:lnTo>
                    <a:lnTo>
                      <a:pt x="146" y="101"/>
                    </a:lnTo>
                    <a:lnTo>
                      <a:pt x="155" y="87"/>
                    </a:lnTo>
                    <a:lnTo>
                      <a:pt x="166" y="76"/>
                    </a:lnTo>
                    <a:lnTo>
                      <a:pt x="176" y="64"/>
                    </a:lnTo>
                    <a:lnTo>
                      <a:pt x="188" y="53"/>
                    </a:lnTo>
                    <a:lnTo>
                      <a:pt x="201" y="44"/>
                    </a:lnTo>
                    <a:lnTo>
                      <a:pt x="213" y="36"/>
                    </a:lnTo>
                    <a:lnTo>
                      <a:pt x="227" y="28"/>
                    </a:lnTo>
                    <a:lnTo>
                      <a:pt x="241" y="22"/>
                    </a:lnTo>
                    <a:lnTo>
                      <a:pt x="255" y="15"/>
                    </a:lnTo>
                    <a:lnTo>
                      <a:pt x="271" y="10"/>
                    </a:lnTo>
                    <a:lnTo>
                      <a:pt x="287" y="7"/>
                    </a:lnTo>
                    <a:lnTo>
                      <a:pt x="304" y="4"/>
                    </a:lnTo>
                    <a:lnTo>
                      <a:pt x="322" y="1"/>
                    </a:lnTo>
                    <a:lnTo>
                      <a:pt x="340" y="0"/>
                    </a:lnTo>
                    <a:lnTo>
                      <a:pt x="359" y="0"/>
                    </a:lnTo>
                    <a:lnTo>
                      <a:pt x="375" y="0"/>
                    </a:lnTo>
                    <a:lnTo>
                      <a:pt x="391" y="1"/>
                    </a:lnTo>
                    <a:lnTo>
                      <a:pt x="404" y="2"/>
                    </a:lnTo>
                    <a:lnTo>
                      <a:pt x="419" y="4"/>
                    </a:lnTo>
                    <a:lnTo>
                      <a:pt x="433" y="7"/>
                    </a:lnTo>
                    <a:lnTo>
                      <a:pt x="445" y="10"/>
                    </a:lnTo>
                    <a:lnTo>
                      <a:pt x="458" y="14"/>
                    </a:lnTo>
                    <a:lnTo>
                      <a:pt x="471" y="19"/>
                    </a:lnTo>
                    <a:lnTo>
                      <a:pt x="482" y="24"/>
                    </a:lnTo>
                    <a:lnTo>
                      <a:pt x="494" y="29"/>
                    </a:lnTo>
                    <a:lnTo>
                      <a:pt x="505" y="36"/>
                    </a:lnTo>
                    <a:lnTo>
                      <a:pt x="514" y="43"/>
                    </a:lnTo>
                    <a:lnTo>
                      <a:pt x="525" y="50"/>
                    </a:lnTo>
                    <a:lnTo>
                      <a:pt x="533" y="59"/>
                    </a:lnTo>
                    <a:lnTo>
                      <a:pt x="541" y="67"/>
                    </a:lnTo>
                    <a:lnTo>
                      <a:pt x="550" y="77"/>
                    </a:lnTo>
                    <a:lnTo>
                      <a:pt x="558" y="87"/>
                    </a:lnTo>
                    <a:lnTo>
                      <a:pt x="565" y="98"/>
                    </a:lnTo>
                    <a:lnTo>
                      <a:pt x="572" y="108"/>
                    </a:lnTo>
                    <a:lnTo>
                      <a:pt x="578" y="120"/>
                    </a:lnTo>
                    <a:lnTo>
                      <a:pt x="584" y="133"/>
                    </a:lnTo>
                    <a:lnTo>
                      <a:pt x="589" y="145"/>
                    </a:lnTo>
                    <a:lnTo>
                      <a:pt x="593" y="159"/>
                    </a:lnTo>
                    <a:lnTo>
                      <a:pt x="598" y="174"/>
                    </a:lnTo>
                    <a:lnTo>
                      <a:pt x="602" y="188"/>
                    </a:lnTo>
                    <a:lnTo>
                      <a:pt x="605" y="203"/>
                    </a:lnTo>
                    <a:lnTo>
                      <a:pt x="608" y="220"/>
                    </a:lnTo>
                    <a:lnTo>
                      <a:pt x="610" y="236"/>
                    </a:lnTo>
                    <a:lnTo>
                      <a:pt x="613" y="272"/>
                    </a:lnTo>
                    <a:lnTo>
                      <a:pt x="614" y="309"/>
                    </a:lnTo>
                    <a:lnTo>
                      <a:pt x="614" y="788"/>
                    </a:lnTo>
                    <a:lnTo>
                      <a:pt x="476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2" name="Freeform 17"/>
              <p:cNvSpPr>
                <a:spLocks/>
              </p:cNvSpPr>
              <p:nvPr userDrawn="1"/>
            </p:nvSpPr>
            <p:spPr bwMode="gray">
              <a:xfrm>
                <a:off x="177323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1" y="214"/>
                  </a:cxn>
                  <a:cxn ang="0">
                    <a:pos x="228" y="0"/>
                  </a:cxn>
                  <a:cxn ang="0">
                    <a:pos x="441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3" y="773"/>
                  </a:cxn>
                  <a:cxn ang="0">
                    <a:pos x="242" y="808"/>
                  </a:cxn>
                  <a:cxn ang="0">
                    <a:pos x="253" y="836"/>
                  </a:cxn>
                  <a:cxn ang="0">
                    <a:pos x="270" y="857"/>
                  </a:cxn>
                  <a:cxn ang="0">
                    <a:pos x="293" y="872"/>
                  </a:cxn>
                  <a:cxn ang="0">
                    <a:pos x="319" y="882"/>
                  </a:cxn>
                  <a:cxn ang="0">
                    <a:pos x="351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4" y="991"/>
                  </a:cxn>
                  <a:cxn ang="0">
                    <a:pos x="408" y="998"/>
                  </a:cxn>
                  <a:cxn ang="0">
                    <a:pos x="360" y="1001"/>
                  </a:cxn>
                  <a:cxn ang="0">
                    <a:pos x="309" y="1003"/>
                  </a:cxn>
                  <a:cxn ang="0">
                    <a:pos x="287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5" y="987"/>
                  </a:cxn>
                  <a:cxn ang="0">
                    <a:pos x="206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4" y="935"/>
                  </a:cxn>
                  <a:cxn ang="0">
                    <a:pos x="140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7" y="858"/>
                  </a:cxn>
                  <a:cxn ang="0">
                    <a:pos x="99" y="836"/>
                  </a:cxn>
                  <a:cxn ang="0">
                    <a:pos x="94" y="812"/>
                  </a:cxn>
                  <a:cxn ang="0">
                    <a:pos x="91" y="762"/>
                  </a:cxn>
                </a:cxnLst>
                <a:rect l="0" t="0" r="r" b="b"/>
                <a:pathLst>
                  <a:path w="497" h="1003">
                    <a:moveTo>
                      <a:pt x="91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1" y="214"/>
                    </a:lnTo>
                    <a:lnTo>
                      <a:pt x="91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1" y="214"/>
                    </a:lnTo>
                    <a:lnTo>
                      <a:pt x="441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0" y="753"/>
                    </a:lnTo>
                    <a:lnTo>
                      <a:pt x="233" y="773"/>
                    </a:lnTo>
                    <a:lnTo>
                      <a:pt x="237" y="791"/>
                    </a:lnTo>
                    <a:lnTo>
                      <a:pt x="242" y="808"/>
                    </a:lnTo>
                    <a:lnTo>
                      <a:pt x="247" y="823"/>
                    </a:lnTo>
                    <a:lnTo>
                      <a:pt x="253" y="836"/>
                    </a:lnTo>
                    <a:lnTo>
                      <a:pt x="262" y="846"/>
                    </a:lnTo>
                    <a:lnTo>
                      <a:pt x="270" y="857"/>
                    </a:lnTo>
                    <a:lnTo>
                      <a:pt x="281" y="865"/>
                    </a:lnTo>
                    <a:lnTo>
                      <a:pt x="293" y="872"/>
                    </a:lnTo>
                    <a:lnTo>
                      <a:pt x="305" y="878"/>
                    </a:lnTo>
                    <a:lnTo>
                      <a:pt x="319" y="882"/>
                    </a:lnTo>
                    <a:lnTo>
                      <a:pt x="334" y="885"/>
                    </a:lnTo>
                    <a:lnTo>
                      <a:pt x="351" y="887"/>
                    </a:lnTo>
                    <a:lnTo>
                      <a:pt x="367" y="888"/>
                    </a:lnTo>
                    <a:lnTo>
                      <a:pt x="381" y="887"/>
                    </a:lnTo>
                    <a:lnTo>
                      <a:pt x="395" y="886"/>
                    </a:lnTo>
                    <a:lnTo>
                      <a:pt x="408" y="884"/>
                    </a:lnTo>
                    <a:lnTo>
                      <a:pt x="421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6" y="987"/>
                    </a:lnTo>
                    <a:lnTo>
                      <a:pt x="454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60" y="1001"/>
                    </a:lnTo>
                    <a:lnTo>
                      <a:pt x="335" y="1002"/>
                    </a:lnTo>
                    <a:lnTo>
                      <a:pt x="309" y="1003"/>
                    </a:lnTo>
                    <a:lnTo>
                      <a:pt x="298" y="1003"/>
                    </a:lnTo>
                    <a:lnTo>
                      <a:pt x="287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5" y="987"/>
                    </a:lnTo>
                    <a:lnTo>
                      <a:pt x="214" y="981"/>
                    </a:lnTo>
                    <a:lnTo>
                      <a:pt x="206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4" y="935"/>
                    </a:lnTo>
                    <a:lnTo>
                      <a:pt x="147" y="926"/>
                    </a:lnTo>
                    <a:lnTo>
                      <a:pt x="140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1" y="868"/>
                    </a:lnTo>
                    <a:lnTo>
                      <a:pt x="107" y="858"/>
                    </a:lnTo>
                    <a:lnTo>
                      <a:pt x="103" y="846"/>
                    </a:lnTo>
                    <a:lnTo>
                      <a:pt x="99" y="836"/>
                    </a:lnTo>
                    <a:lnTo>
                      <a:pt x="97" y="824"/>
                    </a:lnTo>
                    <a:lnTo>
                      <a:pt x="94" y="812"/>
                    </a:lnTo>
                    <a:lnTo>
                      <a:pt x="92" y="787"/>
                    </a:lnTo>
                    <a:lnTo>
                      <a:pt x="91" y="762"/>
                    </a:lnTo>
                    <a:lnTo>
                      <a:pt x="91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3" name="Freeform 18"/>
              <p:cNvSpPr>
                <a:spLocks noEditPoints="1"/>
              </p:cNvSpPr>
              <p:nvPr userDrawn="1"/>
            </p:nvSpPr>
            <p:spPr bwMode="gray">
              <a:xfrm>
                <a:off x="1874838" y="498475"/>
                <a:ext cx="123825" cy="141287"/>
              </a:xfrm>
              <a:custGeom>
                <a:avLst/>
                <a:gdLst/>
                <a:ahLst/>
                <a:cxnLst>
                  <a:cxn ang="0">
                    <a:pos x="223" y="161"/>
                  </a:cxn>
                  <a:cxn ang="0">
                    <a:pos x="257" y="135"/>
                  </a:cxn>
                  <a:cxn ang="0">
                    <a:pos x="296" y="118"/>
                  </a:cxn>
                  <a:cxn ang="0">
                    <a:pos x="340" y="110"/>
                  </a:cxn>
                  <a:cxn ang="0">
                    <a:pos x="388" y="114"/>
                  </a:cxn>
                  <a:cxn ang="0">
                    <a:pos x="432" y="124"/>
                  </a:cxn>
                  <a:cxn ang="0">
                    <a:pos x="469" y="145"/>
                  </a:cxn>
                  <a:cxn ang="0">
                    <a:pos x="500" y="174"/>
                  </a:cxn>
                  <a:cxn ang="0">
                    <a:pos x="523" y="213"/>
                  </a:cxn>
                  <a:cxn ang="0">
                    <a:pos x="541" y="260"/>
                  </a:cxn>
                  <a:cxn ang="0">
                    <a:pos x="557" y="365"/>
                  </a:cxn>
                  <a:cxn ang="0">
                    <a:pos x="549" y="493"/>
                  </a:cxn>
                  <a:cxn ang="0">
                    <a:pos x="531" y="559"/>
                  </a:cxn>
                  <a:cxn ang="0">
                    <a:pos x="509" y="603"/>
                  </a:cxn>
                  <a:cxn ang="0">
                    <a:pos x="481" y="640"/>
                  </a:cxn>
                  <a:cxn ang="0">
                    <a:pos x="447" y="667"/>
                  </a:cxn>
                  <a:cxn ang="0">
                    <a:pos x="408" y="684"/>
                  </a:cxn>
                  <a:cxn ang="0">
                    <a:pos x="363" y="692"/>
                  </a:cxn>
                  <a:cxn ang="0">
                    <a:pos x="314" y="689"/>
                  </a:cxn>
                  <a:cxn ang="0">
                    <a:pos x="271" y="678"/>
                  </a:cxn>
                  <a:cxn ang="0">
                    <a:pos x="234" y="658"/>
                  </a:cxn>
                  <a:cxn ang="0">
                    <a:pos x="203" y="627"/>
                  </a:cxn>
                  <a:cxn ang="0">
                    <a:pos x="179" y="589"/>
                  </a:cxn>
                  <a:cxn ang="0">
                    <a:pos x="161" y="541"/>
                  </a:cxn>
                  <a:cxn ang="0">
                    <a:pos x="145" y="435"/>
                  </a:cxn>
                  <a:cxn ang="0">
                    <a:pos x="152" y="307"/>
                  </a:cxn>
                  <a:cxn ang="0">
                    <a:pos x="171" y="241"/>
                  </a:cxn>
                  <a:cxn ang="0">
                    <a:pos x="194" y="197"/>
                  </a:cxn>
                  <a:cxn ang="0">
                    <a:pos x="118" y="719"/>
                  </a:cxn>
                  <a:cxn ang="0">
                    <a:pos x="172" y="760"/>
                  </a:cxn>
                  <a:cxn ang="0">
                    <a:pos x="238" y="788"/>
                  </a:cxn>
                  <a:cxn ang="0">
                    <a:pos x="311" y="801"/>
                  </a:cxn>
                  <a:cxn ang="0">
                    <a:pos x="391" y="801"/>
                  </a:cxn>
                  <a:cxn ang="0">
                    <a:pos x="464" y="788"/>
                  </a:cxn>
                  <a:cxn ang="0">
                    <a:pos x="527" y="761"/>
                  </a:cxn>
                  <a:cxn ang="0">
                    <a:pos x="583" y="720"/>
                  </a:cxn>
                  <a:cxn ang="0">
                    <a:pos x="629" y="666"/>
                  </a:cxn>
                  <a:cxn ang="0">
                    <a:pos x="664" y="603"/>
                  </a:cxn>
                  <a:cxn ang="0">
                    <a:pos x="688" y="529"/>
                  </a:cxn>
                  <a:cxn ang="0">
                    <a:pos x="700" y="445"/>
                  </a:cxn>
                  <a:cxn ang="0">
                    <a:pos x="700" y="354"/>
                  </a:cxn>
                  <a:cxn ang="0">
                    <a:pos x="688" y="270"/>
                  </a:cxn>
                  <a:cxn ang="0">
                    <a:pos x="665" y="197"/>
                  </a:cxn>
                  <a:cxn ang="0">
                    <a:pos x="630" y="134"/>
                  </a:cxn>
                  <a:cxn ang="0">
                    <a:pos x="585" y="81"/>
                  </a:cxn>
                  <a:cxn ang="0">
                    <a:pos x="530" y="41"/>
                  </a:cxn>
                  <a:cxn ang="0">
                    <a:pos x="466" y="14"/>
                  </a:cxn>
                  <a:cxn ang="0">
                    <a:pos x="392" y="1"/>
                  </a:cxn>
                  <a:cxn ang="0">
                    <a:pos x="313" y="1"/>
                  </a:cxn>
                  <a:cxn ang="0">
                    <a:pos x="242" y="14"/>
                  </a:cxn>
                  <a:cxn ang="0">
                    <a:pos x="178" y="43"/>
                  </a:cxn>
                  <a:cxn ang="0">
                    <a:pos x="122" y="84"/>
                  </a:cxn>
                  <a:cxn ang="0">
                    <a:pos x="74" y="138"/>
                  </a:cxn>
                  <a:cxn ang="0">
                    <a:pos x="38" y="202"/>
                  </a:cxn>
                  <a:cxn ang="0">
                    <a:pos x="14" y="275"/>
                  </a:cxn>
                  <a:cxn ang="0">
                    <a:pos x="3" y="356"/>
                  </a:cxn>
                  <a:cxn ang="0">
                    <a:pos x="3" y="445"/>
                  </a:cxn>
                  <a:cxn ang="0">
                    <a:pos x="14" y="528"/>
                  </a:cxn>
                  <a:cxn ang="0">
                    <a:pos x="36" y="601"/>
                  </a:cxn>
                  <a:cxn ang="0">
                    <a:pos x="71" y="665"/>
                  </a:cxn>
                </a:cxnLst>
                <a:rect l="0" t="0" r="r" b="b"/>
                <a:pathLst>
                  <a:path w="701" h="803">
                    <a:moveTo>
                      <a:pt x="201" y="187"/>
                    </a:moveTo>
                    <a:lnTo>
                      <a:pt x="208" y="178"/>
                    </a:lnTo>
                    <a:lnTo>
                      <a:pt x="216" y="169"/>
                    </a:lnTo>
                    <a:lnTo>
                      <a:pt x="223" y="161"/>
                    </a:lnTo>
                    <a:lnTo>
                      <a:pt x="232" y="154"/>
                    </a:lnTo>
                    <a:lnTo>
                      <a:pt x="240" y="147"/>
                    </a:lnTo>
                    <a:lnTo>
                      <a:pt x="248" y="141"/>
                    </a:lnTo>
                    <a:lnTo>
                      <a:pt x="257" y="135"/>
                    </a:lnTo>
                    <a:lnTo>
                      <a:pt x="266" y="129"/>
                    </a:lnTo>
                    <a:lnTo>
                      <a:pt x="276" y="125"/>
                    </a:lnTo>
                    <a:lnTo>
                      <a:pt x="286" y="121"/>
                    </a:lnTo>
                    <a:lnTo>
                      <a:pt x="296" y="118"/>
                    </a:lnTo>
                    <a:lnTo>
                      <a:pt x="306" y="116"/>
                    </a:lnTo>
                    <a:lnTo>
                      <a:pt x="317" y="114"/>
                    </a:lnTo>
                    <a:lnTo>
                      <a:pt x="329" y="111"/>
                    </a:lnTo>
                    <a:lnTo>
                      <a:pt x="340" y="110"/>
                    </a:lnTo>
                    <a:lnTo>
                      <a:pt x="352" y="110"/>
                    </a:lnTo>
                    <a:lnTo>
                      <a:pt x="365" y="110"/>
                    </a:lnTo>
                    <a:lnTo>
                      <a:pt x="376" y="111"/>
                    </a:lnTo>
                    <a:lnTo>
                      <a:pt x="388" y="114"/>
                    </a:lnTo>
                    <a:lnTo>
                      <a:pt x="399" y="115"/>
                    </a:lnTo>
                    <a:lnTo>
                      <a:pt x="411" y="118"/>
                    </a:lnTo>
                    <a:lnTo>
                      <a:pt x="422" y="121"/>
                    </a:lnTo>
                    <a:lnTo>
                      <a:pt x="432" y="124"/>
                    </a:lnTo>
                    <a:lnTo>
                      <a:pt x="442" y="128"/>
                    </a:lnTo>
                    <a:lnTo>
                      <a:pt x="451" y="134"/>
                    </a:lnTo>
                    <a:lnTo>
                      <a:pt x="459" y="139"/>
                    </a:lnTo>
                    <a:lnTo>
                      <a:pt x="469" y="145"/>
                    </a:lnTo>
                    <a:lnTo>
                      <a:pt x="476" y="152"/>
                    </a:lnTo>
                    <a:lnTo>
                      <a:pt x="485" y="158"/>
                    </a:lnTo>
                    <a:lnTo>
                      <a:pt x="492" y="166"/>
                    </a:lnTo>
                    <a:lnTo>
                      <a:pt x="500" y="174"/>
                    </a:lnTo>
                    <a:lnTo>
                      <a:pt x="506" y="183"/>
                    </a:lnTo>
                    <a:lnTo>
                      <a:pt x="512" y="192"/>
                    </a:lnTo>
                    <a:lnTo>
                      <a:pt x="518" y="202"/>
                    </a:lnTo>
                    <a:lnTo>
                      <a:pt x="523" y="213"/>
                    </a:lnTo>
                    <a:lnTo>
                      <a:pt x="528" y="223"/>
                    </a:lnTo>
                    <a:lnTo>
                      <a:pt x="533" y="235"/>
                    </a:lnTo>
                    <a:lnTo>
                      <a:pt x="538" y="248"/>
                    </a:lnTo>
                    <a:lnTo>
                      <a:pt x="541" y="260"/>
                    </a:lnTo>
                    <a:lnTo>
                      <a:pt x="544" y="273"/>
                    </a:lnTo>
                    <a:lnTo>
                      <a:pt x="550" y="301"/>
                    </a:lnTo>
                    <a:lnTo>
                      <a:pt x="554" y="332"/>
                    </a:lnTo>
                    <a:lnTo>
                      <a:pt x="557" y="365"/>
                    </a:lnTo>
                    <a:lnTo>
                      <a:pt x="558" y="399"/>
                    </a:lnTo>
                    <a:lnTo>
                      <a:pt x="557" y="432"/>
                    </a:lnTo>
                    <a:lnTo>
                      <a:pt x="553" y="464"/>
                    </a:lnTo>
                    <a:lnTo>
                      <a:pt x="549" y="493"/>
                    </a:lnTo>
                    <a:lnTo>
                      <a:pt x="544" y="521"/>
                    </a:lnTo>
                    <a:lnTo>
                      <a:pt x="540" y="534"/>
                    </a:lnTo>
                    <a:lnTo>
                      <a:pt x="535" y="547"/>
                    </a:lnTo>
                    <a:lnTo>
                      <a:pt x="531" y="559"/>
                    </a:lnTo>
                    <a:lnTo>
                      <a:pt x="526" y="570"/>
                    </a:lnTo>
                    <a:lnTo>
                      <a:pt x="521" y="582"/>
                    </a:lnTo>
                    <a:lnTo>
                      <a:pt x="515" y="593"/>
                    </a:lnTo>
                    <a:lnTo>
                      <a:pt x="509" y="603"/>
                    </a:lnTo>
                    <a:lnTo>
                      <a:pt x="503" y="614"/>
                    </a:lnTo>
                    <a:lnTo>
                      <a:pt x="495" y="623"/>
                    </a:lnTo>
                    <a:lnTo>
                      <a:pt x="488" y="631"/>
                    </a:lnTo>
                    <a:lnTo>
                      <a:pt x="481" y="640"/>
                    </a:lnTo>
                    <a:lnTo>
                      <a:pt x="472" y="647"/>
                    </a:lnTo>
                    <a:lnTo>
                      <a:pt x="464" y="655"/>
                    </a:lnTo>
                    <a:lnTo>
                      <a:pt x="455" y="661"/>
                    </a:lnTo>
                    <a:lnTo>
                      <a:pt x="447" y="667"/>
                    </a:lnTo>
                    <a:lnTo>
                      <a:pt x="437" y="673"/>
                    </a:lnTo>
                    <a:lnTo>
                      <a:pt x="428" y="677"/>
                    </a:lnTo>
                    <a:lnTo>
                      <a:pt x="418" y="681"/>
                    </a:lnTo>
                    <a:lnTo>
                      <a:pt x="408" y="684"/>
                    </a:lnTo>
                    <a:lnTo>
                      <a:pt x="397" y="687"/>
                    </a:lnTo>
                    <a:lnTo>
                      <a:pt x="386" y="689"/>
                    </a:lnTo>
                    <a:lnTo>
                      <a:pt x="375" y="691"/>
                    </a:lnTo>
                    <a:lnTo>
                      <a:pt x="363" y="692"/>
                    </a:lnTo>
                    <a:lnTo>
                      <a:pt x="352" y="692"/>
                    </a:lnTo>
                    <a:lnTo>
                      <a:pt x="339" y="692"/>
                    </a:lnTo>
                    <a:lnTo>
                      <a:pt x="327" y="691"/>
                    </a:lnTo>
                    <a:lnTo>
                      <a:pt x="314" y="689"/>
                    </a:lnTo>
                    <a:lnTo>
                      <a:pt x="303" y="687"/>
                    </a:lnTo>
                    <a:lnTo>
                      <a:pt x="292" y="684"/>
                    </a:lnTo>
                    <a:lnTo>
                      <a:pt x="281" y="681"/>
                    </a:lnTo>
                    <a:lnTo>
                      <a:pt x="271" y="678"/>
                    </a:lnTo>
                    <a:lnTo>
                      <a:pt x="261" y="674"/>
                    </a:lnTo>
                    <a:lnTo>
                      <a:pt x="252" y="668"/>
                    </a:lnTo>
                    <a:lnTo>
                      <a:pt x="242" y="663"/>
                    </a:lnTo>
                    <a:lnTo>
                      <a:pt x="234" y="658"/>
                    </a:lnTo>
                    <a:lnTo>
                      <a:pt x="225" y="650"/>
                    </a:lnTo>
                    <a:lnTo>
                      <a:pt x="218" y="644"/>
                    </a:lnTo>
                    <a:lnTo>
                      <a:pt x="210" y="636"/>
                    </a:lnTo>
                    <a:lnTo>
                      <a:pt x="203" y="627"/>
                    </a:lnTo>
                    <a:lnTo>
                      <a:pt x="197" y="619"/>
                    </a:lnTo>
                    <a:lnTo>
                      <a:pt x="190" y="609"/>
                    </a:lnTo>
                    <a:lnTo>
                      <a:pt x="184" y="600"/>
                    </a:lnTo>
                    <a:lnTo>
                      <a:pt x="179" y="589"/>
                    </a:lnTo>
                    <a:lnTo>
                      <a:pt x="174" y="578"/>
                    </a:lnTo>
                    <a:lnTo>
                      <a:pt x="169" y="566"/>
                    </a:lnTo>
                    <a:lnTo>
                      <a:pt x="165" y="553"/>
                    </a:lnTo>
                    <a:lnTo>
                      <a:pt x="161" y="541"/>
                    </a:lnTo>
                    <a:lnTo>
                      <a:pt x="158" y="527"/>
                    </a:lnTo>
                    <a:lnTo>
                      <a:pt x="152" y="499"/>
                    </a:lnTo>
                    <a:lnTo>
                      <a:pt x="148" y="468"/>
                    </a:lnTo>
                    <a:lnTo>
                      <a:pt x="145" y="435"/>
                    </a:lnTo>
                    <a:lnTo>
                      <a:pt x="145" y="399"/>
                    </a:lnTo>
                    <a:lnTo>
                      <a:pt x="145" y="367"/>
                    </a:lnTo>
                    <a:lnTo>
                      <a:pt x="148" y="335"/>
                    </a:lnTo>
                    <a:lnTo>
                      <a:pt x="152" y="307"/>
                    </a:lnTo>
                    <a:lnTo>
                      <a:pt x="159" y="279"/>
                    </a:lnTo>
                    <a:lnTo>
                      <a:pt x="162" y="265"/>
                    </a:lnTo>
                    <a:lnTo>
                      <a:pt x="166" y="254"/>
                    </a:lnTo>
                    <a:lnTo>
                      <a:pt x="171" y="241"/>
                    </a:lnTo>
                    <a:lnTo>
                      <a:pt x="177" y="230"/>
                    </a:lnTo>
                    <a:lnTo>
                      <a:pt x="182" y="218"/>
                    </a:lnTo>
                    <a:lnTo>
                      <a:pt x="187" y="207"/>
                    </a:lnTo>
                    <a:lnTo>
                      <a:pt x="194" y="197"/>
                    </a:lnTo>
                    <a:lnTo>
                      <a:pt x="201" y="187"/>
                    </a:lnTo>
                    <a:close/>
                    <a:moveTo>
                      <a:pt x="93" y="694"/>
                    </a:moveTo>
                    <a:lnTo>
                      <a:pt x="105" y="707"/>
                    </a:lnTo>
                    <a:lnTo>
                      <a:pt x="118" y="719"/>
                    </a:lnTo>
                    <a:lnTo>
                      <a:pt x="130" y="731"/>
                    </a:lnTo>
                    <a:lnTo>
                      <a:pt x="144" y="742"/>
                    </a:lnTo>
                    <a:lnTo>
                      <a:pt x="158" y="752"/>
                    </a:lnTo>
                    <a:lnTo>
                      <a:pt x="172" y="760"/>
                    </a:lnTo>
                    <a:lnTo>
                      <a:pt x="188" y="769"/>
                    </a:lnTo>
                    <a:lnTo>
                      <a:pt x="204" y="776"/>
                    </a:lnTo>
                    <a:lnTo>
                      <a:pt x="220" y="782"/>
                    </a:lnTo>
                    <a:lnTo>
                      <a:pt x="238" y="788"/>
                    </a:lnTo>
                    <a:lnTo>
                      <a:pt x="255" y="793"/>
                    </a:lnTo>
                    <a:lnTo>
                      <a:pt x="273" y="796"/>
                    </a:lnTo>
                    <a:lnTo>
                      <a:pt x="292" y="799"/>
                    </a:lnTo>
                    <a:lnTo>
                      <a:pt x="311" y="801"/>
                    </a:lnTo>
                    <a:lnTo>
                      <a:pt x="331" y="802"/>
                    </a:lnTo>
                    <a:lnTo>
                      <a:pt x="352" y="803"/>
                    </a:lnTo>
                    <a:lnTo>
                      <a:pt x="371" y="802"/>
                    </a:lnTo>
                    <a:lnTo>
                      <a:pt x="391" y="801"/>
                    </a:lnTo>
                    <a:lnTo>
                      <a:pt x="410" y="799"/>
                    </a:lnTo>
                    <a:lnTo>
                      <a:pt x="428" y="796"/>
                    </a:lnTo>
                    <a:lnTo>
                      <a:pt x="446" y="793"/>
                    </a:lnTo>
                    <a:lnTo>
                      <a:pt x="464" y="788"/>
                    </a:lnTo>
                    <a:lnTo>
                      <a:pt x="480" y="782"/>
                    </a:lnTo>
                    <a:lnTo>
                      <a:pt x="496" y="776"/>
                    </a:lnTo>
                    <a:lnTo>
                      <a:pt x="512" y="769"/>
                    </a:lnTo>
                    <a:lnTo>
                      <a:pt x="527" y="761"/>
                    </a:lnTo>
                    <a:lnTo>
                      <a:pt x="542" y="752"/>
                    </a:lnTo>
                    <a:lnTo>
                      <a:pt x="556" y="742"/>
                    </a:lnTo>
                    <a:lnTo>
                      <a:pt x="569" y="732"/>
                    </a:lnTo>
                    <a:lnTo>
                      <a:pt x="583" y="720"/>
                    </a:lnTo>
                    <a:lnTo>
                      <a:pt x="596" y="708"/>
                    </a:lnTo>
                    <a:lnTo>
                      <a:pt x="607" y="695"/>
                    </a:lnTo>
                    <a:lnTo>
                      <a:pt x="619" y="681"/>
                    </a:lnTo>
                    <a:lnTo>
                      <a:pt x="629" y="666"/>
                    </a:lnTo>
                    <a:lnTo>
                      <a:pt x="639" y="652"/>
                    </a:lnTo>
                    <a:lnTo>
                      <a:pt x="648" y="636"/>
                    </a:lnTo>
                    <a:lnTo>
                      <a:pt x="657" y="620"/>
                    </a:lnTo>
                    <a:lnTo>
                      <a:pt x="664" y="603"/>
                    </a:lnTo>
                    <a:lnTo>
                      <a:pt x="672" y="585"/>
                    </a:lnTo>
                    <a:lnTo>
                      <a:pt x="678" y="567"/>
                    </a:lnTo>
                    <a:lnTo>
                      <a:pt x="683" y="548"/>
                    </a:lnTo>
                    <a:lnTo>
                      <a:pt x="688" y="529"/>
                    </a:lnTo>
                    <a:lnTo>
                      <a:pt x="692" y="509"/>
                    </a:lnTo>
                    <a:lnTo>
                      <a:pt x="695" y="488"/>
                    </a:lnTo>
                    <a:lnTo>
                      <a:pt x="698" y="467"/>
                    </a:lnTo>
                    <a:lnTo>
                      <a:pt x="700" y="445"/>
                    </a:lnTo>
                    <a:lnTo>
                      <a:pt x="701" y="423"/>
                    </a:lnTo>
                    <a:lnTo>
                      <a:pt x="701" y="399"/>
                    </a:lnTo>
                    <a:lnTo>
                      <a:pt x="701" y="376"/>
                    </a:lnTo>
                    <a:lnTo>
                      <a:pt x="700" y="354"/>
                    </a:lnTo>
                    <a:lnTo>
                      <a:pt x="698" y="332"/>
                    </a:lnTo>
                    <a:lnTo>
                      <a:pt x="696" y="311"/>
                    </a:lnTo>
                    <a:lnTo>
                      <a:pt x="693" y="290"/>
                    </a:lnTo>
                    <a:lnTo>
                      <a:pt x="688" y="270"/>
                    </a:lnTo>
                    <a:lnTo>
                      <a:pt x="683" y="251"/>
                    </a:lnTo>
                    <a:lnTo>
                      <a:pt x="678" y="232"/>
                    </a:lnTo>
                    <a:lnTo>
                      <a:pt x="672" y="214"/>
                    </a:lnTo>
                    <a:lnTo>
                      <a:pt x="665" y="197"/>
                    </a:lnTo>
                    <a:lnTo>
                      <a:pt x="658" y="180"/>
                    </a:lnTo>
                    <a:lnTo>
                      <a:pt x="649" y="163"/>
                    </a:lnTo>
                    <a:lnTo>
                      <a:pt x="641" y="148"/>
                    </a:lnTo>
                    <a:lnTo>
                      <a:pt x="630" y="134"/>
                    </a:lnTo>
                    <a:lnTo>
                      <a:pt x="621" y="119"/>
                    </a:lnTo>
                    <a:lnTo>
                      <a:pt x="609" y="105"/>
                    </a:lnTo>
                    <a:lnTo>
                      <a:pt x="598" y="92"/>
                    </a:lnTo>
                    <a:lnTo>
                      <a:pt x="585" y="81"/>
                    </a:lnTo>
                    <a:lnTo>
                      <a:pt x="572" y="69"/>
                    </a:lnTo>
                    <a:lnTo>
                      <a:pt x="559" y="59"/>
                    </a:lnTo>
                    <a:lnTo>
                      <a:pt x="545" y="49"/>
                    </a:lnTo>
                    <a:lnTo>
                      <a:pt x="530" y="41"/>
                    </a:lnTo>
                    <a:lnTo>
                      <a:pt x="514" y="33"/>
                    </a:lnTo>
                    <a:lnTo>
                      <a:pt x="499" y="26"/>
                    </a:lnTo>
                    <a:lnTo>
                      <a:pt x="483" y="20"/>
                    </a:lnTo>
                    <a:lnTo>
                      <a:pt x="466" y="14"/>
                    </a:lnTo>
                    <a:lnTo>
                      <a:pt x="448" y="10"/>
                    </a:lnTo>
                    <a:lnTo>
                      <a:pt x="430" y="6"/>
                    </a:lnTo>
                    <a:lnTo>
                      <a:pt x="411" y="3"/>
                    </a:lnTo>
                    <a:lnTo>
                      <a:pt x="392" y="1"/>
                    </a:lnTo>
                    <a:lnTo>
                      <a:pt x="372" y="0"/>
                    </a:lnTo>
                    <a:lnTo>
                      <a:pt x="352" y="0"/>
                    </a:lnTo>
                    <a:lnTo>
                      <a:pt x="332" y="0"/>
                    </a:lnTo>
                    <a:lnTo>
                      <a:pt x="313" y="1"/>
                    </a:lnTo>
                    <a:lnTo>
                      <a:pt x="295" y="3"/>
                    </a:lnTo>
                    <a:lnTo>
                      <a:pt x="276" y="6"/>
                    </a:lnTo>
                    <a:lnTo>
                      <a:pt x="259" y="10"/>
                    </a:lnTo>
                    <a:lnTo>
                      <a:pt x="242" y="14"/>
                    </a:lnTo>
                    <a:lnTo>
                      <a:pt x="225" y="21"/>
                    </a:lnTo>
                    <a:lnTo>
                      <a:pt x="209" y="27"/>
                    </a:lnTo>
                    <a:lnTo>
                      <a:pt x="194" y="34"/>
                    </a:lnTo>
                    <a:lnTo>
                      <a:pt x="178" y="43"/>
                    </a:lnTo>
                    <a:lnTo>
                      <a:pt x="164" y="51"/>
                    </a:lnTo>
                    <a:lnTo>
                      <a:pt x="149" y="62"/>
                    </a:lnTo>
                    <a:lnTo>
                      <a:pt x="136" y="72"/>
                    </a:lnTo>
                    <a:lnTo>
                      <a:pt x="122" y="84"/>
                    </a:lnTo>
                    <a:lnTo>
                      <a:pt x="109" y="97"/>
                    </a:lnTo>
                    <a:lnTo>
                      <a:pt x="98" y="109"/>
                    </a:lnTo>
                    <a:lnTo>
                      <a:pt x="86" y="124"/>
                    </a:lnTo>
                    <a:lnTo>
                      <a:pt x="74" y="138"/>
                    </a:lnTo>
                    <a:lnTo>
                      <a:pt x="65" y="154"/>
                    </a:lnTo>
                    <a:lnTo>
                      <a:pt x="55" y="169"/>
                    </a:lnTo>
                    <a:lnTo>
                      <a:pt x="47" y="185"/>
                    </a:lnTo>
                    <a:lnTo>
                      <a:pt x="38" y="202"/>
                    </a:lnTo>
                    <a:lnTo>
                      <a:pt x="31" y="219"/>
                    </a:lnTo>
                    <a:lnTo>
                      <a:pt x="25" y="237"/>
                    </a:lnTo>
                    <a:lnTo>
                      <a:pt x="19" y="256"/>
                    </a:lnTo>
                    <a:lnTo>
                      <a:pt x="14" y="275"/>
                    </a:lnTo>
                    <a:lnTo>
                      <a:pt x="10" y="294"/>
                    </a:lnTo>
                    <a:lnTo>
                      <a:pt x="7" y="314"/>
                    </a:lnTo>
                    <a:lnTo>
                      <a:pt x="5" y="335"/>
                    </a:lnTo>
                    <a:lnTo>
                      <a:pt x="3" y="356"/>
                    </a:lnTo>
                    <a:lnTo>
                      <a:pt x="2" y="377"/>
                    </a:lnTo>
                    <a:lnTo>
                      <a:pt x="0" y="399"/>
                    </a:lnTo>
                    <a:lnTo>
                      <a:pt x="2" y="423"/>
                    </a:lnTo>
                    <a:lnTo>
                      <a:pt x="3" y="445"/>
                    </a:lnTo>
                    <a:lnTo>
                      <a:pt x="4" y="466"/>
                    </a:lnTo>
                    <a:lnTo>
                      <a:pt x="7" y="487"/>
                    </a:lnTo>
                    <a:lnTo>
                      <a:pt x="10" y="508"/>
                    </a:lnTo>
                    <a:lnTo>
                      <a:pt x="14" y="528"/>
                    </a:lnTo>
                    <a:lnTo>
                      <a:pt x="18" y="547"/>
                    </a:lnTo>
                    <a:lnTo>
                      <a:pt x="24" y="566"/>
                    </a:lnTo>
                    <a:lnTo>
                      <a:pt x="30" y="584"/>
                    </a:lnTo>
                    <a:lnTo>
                      <a:pt x="36" y="601"/>
                    </a:lnTo>
                    <a:lnTo>
                      <a:pt x="45" y="618"/>
                    </a:lnTo>
                    <a:lnTo>
                      <a:pt x="53" y="635"/>
                    </a:lnTo>
                    <a:lnTo>
                      <a:pt x="62" y="650"/>
                    </a:lnTo>
                    <a:lnTo>
                      <a:pt x="71" y="665"/>
                    </a:lnTo>
                    <a:lnTo>
                      <a:pt x="82" y="680"/>
                    </a:lnTo>
                    <a:lnTo>
                      <a:pt x="93" y="6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5" name="Freeform 19"/>
              <p:cNvSpPr>
                <a:spLocks noEditPoints="1"/>
              </p:cNvSpPr>
              <p:nvPr userDrawn="1"/>
            </p:nvSpPr>
            <p:spPr bwMode="gray">
              <a:xfrm>
                <a:off x="20161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6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6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4" y="205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3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2" y="170"/>
                  </a:cxn>
                  <a:cxn ang="0">
                    <a:pos x="100" y="153"/>
                  </a:cxn>
                  <a:cxn ang="0">
                    <a:pos x="93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3" y="74"/>
                  </a:cxn>
                  <a:cxn ang="0">
                    <a:pos x="100" y="55"/>
                  </a:cxn>
                  <a:cxn ang="0">
                    <a:pos x="112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3" y="4"/>
                  </a:cxn>
                  <a:cxn ang="0">
                    <a:pos x="183" y="0"/>
                  </a:cxn>
                  <a:cxn ang="0">
                    <a:pos x="100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3" y="0"/>
                    </a:moveTo>
                    <a:lnTo>
                      <a:pt x="204" y="0"/>
                    </a:lnTo>
                    <a:lnTo>
                      <a:pt x="214" y="1"/>
                    </a:lnTo>
                    <a:lnTo>
                      <a:pt x="224" y="4"/>
                    </a:lnTo>
                    <a:lnTo>
                      <a:pt x="233" y="7"/>
                    </a:lnTo>
                    <a:lnTo>
                      <a:pt x="242" y="12"/>
                    </a:lnTo>
                    <a:lnTo>
                      <a:pt x="251" y="17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8"/>
                    </a:lnTo>
                    <a:lnTo>
                      <a:pt x="281" y="46"/>
                    </a:lnTo>
                    <a:lnTo>
                      <a:pt x="286" y="55"/>
                    </a:lnTo>
                    <a:lnTo>
                      <a:pt x="290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90" y="144"/>
                    </a:lnTo>
                    <a:lnTo>
                      <a:pt x="286" y="153"/>
                    </a:lnTo>
                    <a:lnTo>
                      <a:pt x="281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6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3" y="201"/>
                    </a:lnTo>
                    <a:lnTo>
                      <a:pt x="224" y="205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3" y="209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3" y="205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3" y="135"/>
                    </a:lnTo>
                    <a:lnTo>
                      <a:pt x="91" y="124"/>
                    </a:lnTo>
                    <a:lnTo>
                      <a:pt x="89" y="115"/>
                    </a:lnTo>
                    <a:lnTo>
                      <a:pt x="89" y="104"/>
                    </a:lnTo>
                    <a:lnTo>
                      <a:pt x="89" y="94"/>
                    </a:lnTo>
                    <a:lnTo>
                      <a:pt x="91" y="83"/>
                    </a:lnTo>
                    <a:lnTo>
                      <a:pt x="93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2" y="38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3" y="4"/>
                    </a:lnTo>
                    <a:lnTo>
                      <a:pt x="172" y="1"/>
                    </a:lnTo>
                    <a:lnTo>
                      <a:pt x="183" y="0"/>
                    </a:lnTo>
                    <a:lnTo>
                      <a:pt x="193" y="0"/>
                    </a:lnTo>
                    <a:close/>
                    <a:moveTo>
                      <a:pt x="100" y="1072"/>
                    </a:moveTo>
                    <a:lnTo>
                      <a:pt x="100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6" name="Freeform 20"/>
              <p:cNvSpPr>
                <a:spLocks/>
              </p:cNvSpPr>
              <p:nvPr userDrawn="1"/>
            </p:nvSpPr>
            <p:spPr bwMode="gray">
              <a:xfrm>
                <a:off x="2103438" y="498475"/>
                <a:ext cx="119063" cy="139700"/>
              </a:xfrm>
              <a:custGeom>
                <a:avLst/>
                <a:gdLst/>
                <a:ahLst/>
                <a:cxnLst>
                  <a:cxn ang="0">
                    <a:pos x="497" y="340"/>
                  </a:cxn>
                  <a:cxn ang="0">
                    <a:pos x="495" y="294"/>
                  </a:cxn>
                  <a:cxn ang="0">
                    <a:pos x="487" y="255"/>
                  </a:cxn>
                  <a:cxn ang="0">
                    <a:pos x="475" y="222"/>
                  </a:cxn>
                  <a:cxn ang="0">
                    <a:pos x="459" y="196"/>
                  </a:cxn>
                  <a:cxn ang="0">
                    <a:pos x="437" y="176"/>
                  </a:cxn>
                  <a:cxn ang="0">
                    <a:pos x="408" y="162"/>
                  </a:cxn>
                  <a:cxn ang="0">
                    <a:pos x="375" y="154"/>
                  </a:cxn>
                  <a:cxn ang="0">
                    <a:pos x="335" y="151"/>
                  </a:cxn>
                  <a:cxn ang="0">
                    <a:pos x="315" y="153"/>
                  </a:cxn>
                  <a:cxn ang="0">
                    <a:pos x="294" y="156"/>
                  </a:cxn>
                  <a:cxn ang="0">
                    <a:pos x="272" y="163"/>
                  </a:cxn>
                  <a:cxn ang="0">
                    <a:pos x="250" y="173"/>
                  </a:cxn>
                  <a:cxn ang="0">
                    <a:pos x="229" y="185"/>
                  </a:cxn>
                  <a:cxn ang="0">
                    <a:pos x="210" y="198"/>
                  </a:cxn>
                  <a:cxn ang="0">
                    <a:pos x="194" y="213"/>
                  </a:cxn>
                  <a:cxn ang="0">
                    <a:pos x="180" y="229"/>
                  </a:cxn>
                  <a:cxn ang="0">
                    <a:pos x="0" y="786"/>
                  </a:cxn>
                  <a:cxn ang="0">
                    <a:pos x="130" y="12"/>
                  </a:cxn>
                  <a:cxn ang="0">
                    <a:pos x="172" y="75"/>
                  </a:cxn>
                  <a:cxn ang="0">
                    <a:pos x="193" y="56"/>
                  </a:cxn>
                  <a:cxn ang="0">
                    <a:pos x="215" y="40"/>
                  </a:cxn>
                  <a:cxn ang="0">
                    <a:pos x="241" y="26"/>
                  </a:cxn>
                  <a:cxn ang="0">
                    <a:pos x="268" y="16"/>
                  </a:cxn>
                  <a:cxn ang="0">
                    <a:pos x="296" y="8"/>
                  </a:cxn>
                  <a:cxn ang="0">
                    <a:pos x="328" y="2"/>
                  </a:cxn>
                  <a:cxn ang="0">
                    <a:pos x="362" y="0"/>
                  </a:cxn>
                  <a:cxn ang="0">
                    <a:pos x="397" y="0"/>
                  </a:cxn>
                  <a:cxn ang="0">
                    <a:pos x="429" y="2"/>
                  </a:cxn>
                  <a:cxn ang="0">
                    <a:pos x="460" y="7"/>
                  </a:cxn>
                  <a:cxn ang="0">
                    <a:pos x="490" y="16"/>
                  </a:cxn>
                  <a:cxn ang="0">
                    <a:pos x="516" y="25"/>
                  </a:cxn>
                  <a:cxn ang="0">
                    <a:pos x="541" y="39"/>
                  </a:cxn>
                  <a:cxn ang="0">
                    <a:pos x="566" y="54"/>
                  </a:cxn>
                  <a:cxn ang="0">
                    <a:pos x="587" y="71"/>
                  </a:cxn>
                  <a:cxn ang="0">
                    <a:pos x="607" y="93"/>
                  </a:cxn>
                  <a:cxn ang="0">
                    <a:pos x="625" y="115"/>
                  </a:cxn>
                  <a:cxn ang="0">
                    <a:pos x="639" y="140"/>
                  </a:cxn>
                  <a:cxn ang="0">
                    <a:pos x="652" y="166"/>
                  </a:cxn>
                  <a:cxn ang="0">
                    <a:pos x="662" y="195"/>
                  </a:cxn>
                  <a:cxn ang="0">
                    <a:pos x="669" y="227"/>
                  </a:cxn>
                  <a:cxn ang="0">
                    <a:pos x="674" y="259"/>
                  </a:cxn>
                  <a:cxn ang="0">
                    <a:pos x="676" y="294"/>
                  </a:cxn>
                  <a:cxn ang="0">
                    <a:pos x="677" y="786"/>
                  </a:cxn>
                </a:cxnLst>
                <a:rect l="0" t="0" r="r" b="b"/>
                <a:pathLst>
                  <a:path w="677" h="786">
                    <a:moveTo>
                      <a:pt x="497" y="786"/>
                    </a:moveTo>
                    <a:lnTo>
                      <a:pt x="497" y="340"/>
                    </a:lnTo>
                    <a:lnTo>
                      <a:pt x="496" y="316"/>
                    </a:lnTo>
                    <a:lnTo>
                      <a:pt x="495" y="294"/>
                    </a:lnTo>
                    <a:lnTo>
                      <a:pt x="492" y="274"/>
                    </a:lnTo>
                    <a:lnTo>
                      <a:pt x="487" y="255"/>
                    </a:lnTo>
                    <a:lnTo>
                      <a:pt x="482" y="238"/>
                    </a:lnTo>
                    <a:lnTo>
                      <a:pt x="475" y="222"/>
                    </a:lnTo>
                    <a:lnTo>
                      <a:pt x="467" y="209"/>
                    </a:lnTo>
                    <a:lnTo>
                      <a:pt x="459" y="196"/>
                    </a:lnTo>
                    <a:lnTo>
                      <a:pt x="448" y="185"/>
                    </a:lnTo>
                    <a:lnTo>
                      <a:pt x="437" y="176"/>
                    </a:lnTo>
                    <a:lnTo>
                      <a:pt x="423" y="169"/>
                    </a:lnTo>
                    <a:lnTo>
                      <a:pt x="408" y="162"/>
                    </a:lnTo>
                    <a:lnTo>
                      <a:pt x="392" y="157"/>
                    </a:lnTo>
                    <a:lnTo>
                      <a:pt x="375" y="154"/>
                    </a:lnTo>
                    <a:lnTo>
                      <a:pt x="356" y="152"/>
                    </a:lnTo>
                    <a:lnTo>
                      <a:pt x="335" y="151"/>
                    </a:lnTo>
                    <a:lnTo>
                      <a:pt x="325" y="152"/>
                    </a:lnTo>
                    <a:lnTo>
                      <a:pt x="315" y="153"/>
                    </a:lnTo>
                    <a:lnTo>
                      <a:pt x="305" y="154"/>
                    </a:lnTo>
                    <a:lnTo>
                      <a:pt x="294" y="156"/>
                    </a:lnTo>
                    <a:lnTo>
                      <a:pt x="284" y="159"/>
                    </a:lnTo>
                    <a:lnTo>
                      <a:pt x="272" y="163"/>
                    </a:lnTo>
                    <a:lnTo>
                      <a:pt x="262" y="167"/>
                    </a:lnTo>
                    <a:lnTo>
                      <a:pt x="250" y="173"/>
                    </a:lnTo>
                    <a:lnTo>
                      <a:pt x="239" y="179"/>
                    </a:lnTo>
                    <a:lnTo>
                      <a:pt x="229" y="185"/>
                    </a:lnTo>
                    <a:lnTo>
                      <a:pt x="219" y="192"/>
                    </a:lnTo>
                    <a:lnTo>
                      <a:pt x="210" y="198"/>
                    </a:lnTo>
                    <a:lnTo>
                      <a:pt x="201" y="205"/>
                    </a:lnTo>
                    <a:lnTo>
                      <a:pt x="194" y="213"/>
                    </a:lnTo>
                    <a:lnTo>
                      <a:pt x="187" y="220"/>
                    </a:lnTo>
                    <a:lnTo>
                      <a:pt x="180" y="229"/>
                    </a:lnTo>
                    <a:lnTo>
                      <a:pt x="180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30" y="12"/>
                    </a:lnTo>
                    <a:lnTo>
                      <a:pt x="162" y="85"/>
                    </a:lnTo>
                    <a:lnTo>
                      <a:pt x="172" y="75"/>
                    </a:lnTo>
                    <a:lnTo>
                      <a:pt x="182" y="65"/>
                    </a:lnTo>
                    <a:lnTo>
                      <a:pt x="193" y="56"/>
                    </a:lnTo>
                    <a:lnTo>
                      <a:pt x="204" y="47"/>
                    </a:lnTo>
                    <a:lnTo>
                      <a:pt x="215" y="40"/>
                    </a:lnTo>
                    <a:lnTo>
                      <a:pt x="228" y="32"/>
                    </a:lnTo>
                    <a:lnTo>
                      <a:pt x="241" y="26"/>
                    </a:lnTo>
                    <a:lnTo>
                      <a:pt x="253" y="21"/>
                    </a:lnTo>
                    <a:lnTo>
                      <a:pt x="268" y="16"/>
                    </a:lnTo>
                    <a:lnTo>
                      <a:pt x="282" y="11"/>
                    </a:lnTo>
                    <a:lnTo>
                      <a:pt x="296" y="8"/>
                    </a:lnTo>
                    <a:lnTo>
                      <a:pt x="312" y="5"/>
                    </a:lnTo>
                    <a:lnTo>
                      <a:pt x="328" y="2"/>
                    </a:lnTo>
                    <a:lnTo>
                      <a:pt x="345" y="1"/>
                    </a:lnTo>
                    <a:lnTo>
                      <a:pt x="362" y="0"/>
                    </a:lnTo>
                    <a:lnTo>
                      <a:pt x="380" y="0"/>
                    </a:lnTo>
                    <a:lnTo>
                      <a:pt x="397" y="0"/>
                    </a:lnTo>
                    <a:lnTo>
                      <a:pt x="414" y="1"/>
                    </a:lnTo>
                    <a:lnTo>
                      <a:pt x="429" y="2"/>
                    </a:lnTo>
                    <a:lnTo>
                      <a:pt x="445" y="4"/>
                    </a:lnTo>
                    <a:lnTo>
                      <a:pt x="460" y="7"/>
                    </a:lnTo>
                    <a:lnTo>
                      <a:pt x="475" y="11"/>
                    </a:lnTo>
                    <a:lnTo>
                      <a:pt x="490" y="16"/>
                    </a:lnTo>
                    <a:lnTo>
                      <a:pt x="503" y="20"/>
                    </a:lnTo>
                    <a:lnTo>
                      <a:pt x="516" y="25"/>
                    </a:lnTo>
                    <a:lnTo>
                      <a:pt x="530" y="31"/>
                    </a:lnTo>
                    <a:lnTo>
                      <a:pt x="541" y="39"/>
                    </a:lnTo>
                    <a:lnTo>
                      <a:pt x="554" y="46"/>
                    </a:lnTo>
                    <a:lnTo>
                      <a:pt x="566" y="54"/>
                    </a:lnTo>
                    <a:lnTo>
                      <a:pt x="576" y="63"/>
                    </a:lnTo>
                    <a:lnTo>
                      <a:pt x="587" y="71"/>
                    </a:lnTo>
                    <a:lnTo>
                      <a:pt x="597" y="82"/>
                    </a:lnTo>
                    <a:lnTo>
                      <a:pt x="607" y="93"/>
                    </a:lnTo>
                    <a:lnTo>
                      <a:pt x="616" y="103"/>
                    </a:lnTo>
                    <a:lnTo>
                      <a:pt x="625" y="115"/>
                    </a:lnTo>
                    <a:lnTo>
                      <a:pt x="632" y="127"/>
                    </a:lnTo>
                    <a:lnTo>
                      <a:pt x="639" y="140"/>
                    </a:lnTo>
                    <a:lnTo>
                      <a:pt x="646" y="153"/>
                    </a:lnTo>
                    <a:lnTo>
                      <a:pt x="652" y="166"/>
                    </a:lnTo>
                    <a:lnTo>
                      <a:pt x="657" y="181"/>
                    </a:lnTo>
                    <a:lnTo>
                      <a:pt x="662" y="195"/>
                    </a:lnTo>
                    <a:lnTo>
                      <a:pt x="666" y="211"/>
                    </a:lnTo>
                    <a:lnTo>
                      <a:pt x="669" y="227"/>
                    </a:lnTo>
                    <a:lnTo>
                      <a:pt x="672" y="242"/>
                    </a:lnTo>
                    <a:lnTo>
                      <a:pt x="674" y="259"/>
                    </a:lnTo>
                    <a:lnTo>
                      <a:pt x="675" y="276"/>
                    </a:lnTo>
                    <a:lnTo>
                      <a:pt x="676" y="294"/>
                    </a:lnTo>
                    <a:lnTo>
                      <a:pt x="677" y="312"/>
                    </a:lnTo>
                    <a:lnTo>
                      <a:pt x="677" y="786"/>
                    </a:lnTo>
                    <a:lnTo>
                      <a:pt x="497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7" name="Freeform 21"/>
              <p:cNvSpPr>
                <a:spLocks/>
              </p:cNvSpPr>
              <p:nvPr userDrawn="1"/>
            </p:nvSpPr>
            <p:spPr bwMode="gray">
              <a:xfrm>
                <a:off x="2244725" y="446088"/>
                <a:ext cx="96838" cy="192087"/>
              </a:xfrm>
              <a:custGeom>
                <a:avLst/>
                <a:gdLst/>
                <a:ahLst/>
                <a:cxnLst>
                  <a:cxn ang="0">
                    <a:pos x="475" y="157"/>
                  </a:cxn>
                  <a:cxn ang="0">
                    <a:pos x="429" y="148"/>
                  </a:cxn>
                  <a:cxn ang="0">
                    <a:pos x="400" y="147"/>
                  </a:cxn>
                  <a:cxn ang="0">
                    <a:pos x="376" y="152"/>
                  </a:cxn>
                  <a:cxn ang="0">
                    <a:pos x="354" y="163"/>
                  </a:cxn>
                  <a:cxn ang="0">
                    <a:pos x="334" y="179"/>
                  </a:cxn>
                  <a:cxn ang="0">
                    <a:pos x="316" y="201"/>
                  </a:cxn>
                  <a:cxn ang="0">
                    <a:pos x="303" y="226"/>
                  </a:cxn>
                  <a:cxn ang="0">
                    <a:pos x="294" y="253"/>
                  </a:cxn>
                  <a:cxn ang="0">
                    <a:pos x="290" y="283"/>
                  </a:cxn>
                  <a:cxn ang="0">
                    <a:pos x="290" y="307"/>
                  </a:cxn>
                  <a:cxn ang="0">
                    <a:pos x="450" y="316"/>
                  </a:cxn>
                  <a:cxn ang="0">
                    <a:pos x="293" y="464"/>
                  </a:cxn>
                  <a:cxn ang="0">
                    <a:pos x="113" y="1090"/>
                  </a:cxn>
                  <a:cxn ang="0">
                    <a:pos x="0" y="464"/>
                  </a:cxn>
                  <a:cxn ang="0">
                    <a:pos x="113" y="316"/>
                  </a:cxn>
                  <a:cxn ang="0">
                    <a:pos x="115" y="282"/>
                  </a:cxn>
                  <a:cxn ang="0">
                    <a:pos x="120" y="249"/>
                  </a:cxn>
                  <a:cxn ang="0">
                    <a:pos x="128" y="218"/>
                  </a:cxn>
                  <a:cxn ang="0">
                    <a:pos x="137" y="189"/>
                  </a:cxn>
                  <a:cxn ang="0">
                    <a:pos x="149" y="160"/>
                  </a:cxn>
                  <a:cxn ang="0">
                    <a:pos x="162" y="135"/>
                  </a:cxn>
                  <a:cxn ang="0">
                    <a:pos x="178" y="110"/>
                  </a:cxn>
                  <a:cxn ang="0">
                    <a:pos x="197" y="88"/>
                  </a:cxn>
                  <a:cxn ang="0">
                    <a:pos x="217" y="67"/>
                  </a:cxn>
                  <a:cxn ang="0">
                    <a:pos x="239" y="50"/>
                  </a:cxn>
                  <a:cxn ang="0">
                    <a:pos x="262" y="35"/>
                  </a:cxn>
                  <a:cxn ang="0">
                    <a:pos x="287" y="22"/>
                  </a:cxn>
                  <a:cxn ang="0">
                    <a:pos x="312" y="13"/>
                  </a:cxn>
                  <a:cxn ang="0">
                    <a:pos x="340" y="5"/>
                  </a:cxn>
                  <a:cxn ang="0">
                    <a:pos x="369" y="1"/>
                  </a:cxn>
                  <a:cxn ang="0">
                    <a:pos x="400" y="0"/>
                  </a:cxn>
                  <a:cxn ang="0">
                    <a:pos x="434" y="2"/>
                  </a:cxn>
                  <a:cxn ang="0">
                    <a:pos x="470" y="7"/>
                  </a:cxn>
                  <a:cxn ang="0">
                    <a:pos x="512" y="16"/>
                  </a:cxn>
                  <a:cxn ang="0">
                    <a:pos x="556" y="28"/>
                  </a:cxn>
                </a:cxnLst>
                <a:rect l="0" t="0" r="r" b="b"/>
                <a:pathLst>
                  <a:path w="556" h="1090">
                    <a:moveTo>
                      <a:pt x="503" y="166"/>
                    </a:moveTo>
                    <a:lnTo>
                      <a:pt x="475" y="157"/>
                    </a:lnTo>
                    <a:lnTo>
                      <a:pt x="450" y="151"/>
                    </a:lnTo>
                    <a:lnTo>
                      <a:pt x="429" y="148"/>
                    </a:lnTo>
                    <a:lnTo>
                      <a:pt x="412" y="146"/>
                    </a:lnTo>
                    <a:lnTo>
                      <a:pt x="400" y="147"/>
                    </a:lnTo>
                    <a:lnTo>
                      <a:pt x="387" y="149"/>
                    </a:lnTo>
                    <a:lnTo>
                      <a:pt x="376" y="152"/>
                    </a:lnTo>
                    <a:lnTo>
                      <a:pt x="365" y="157"/>
                    </a:lnTo>
                    <a:lnTo>
                      <a:pt x="354" y="163"/>
                    </a:lnTo>
                    <a:lnTo>
                      <a:pt x="344" y="171"/>
                    </a:lnTo>
                    <a:lnTo>
                      <a:pt x="334" y="179"/>
                    </a:lnTo>
                    <a:lnTo>
                      <a:pt x="325" y="190"/>
                    </a:lnTo>
                    <a:lnTo>
                      <a:pt x="316" y="201"/>
                    </a:lnTo>
                    <a:lnTo>
                      <a:pt x="309" y="213"/>
                    </a:lnTo>
                    <a:lnTo>
                      <a:pt x="303" y="226"/>
                    </a:lnTo>
                    <a:lnTo>
                      <a:pt x="298" y="239"/>
                    </a:lnTo>
                    <a:lnTo>
                      <a:pt x="294" y="253"/>
                    </a:lnTo>
                    <a:lnTo>
                      <a:pt x="291" y="267"/>
                    </a:lnTo>
                    <a:lnTo>
                      <a:pt x="290" y="283"/>
                    </a:lnTo>
                    <a:lnTo>
                      <a:pt x="289" y="298"/>
                    </a:lnTo>
                    <a:lnTo>
                      <a:pt x="290" y="307"/>
                    </a:lnTo>
                    <a:lnTo>
                      <a:pt x="291" y="316"/>
                    </a:lnTo>
                    <a:lnTo>
                      <a:pt x="450" y="316"/>
                    </a:lnTo>
                    <a:lnTo>
                      <a:pt x="450" y="464"/>
                    </a:lnTo>
                    <a:lnTo>
                      <a:pt x="293" y="464"/>
                    </a:lnTo>
                    <a:lnTo>
                      <a:pt x="293" y="1090"/>
                    </a:lnTo>
                    <a:lnTo>
                      <a:pt x="113" y="1090"/>
                    </a:lnTo>
                    <a:lnTo>
                      <a:pt x="113" y="464"/>
                    </a:lnTo>
                    <a:lnTo>
                      <a:pt x="0" y="464"/>
                    </a:lnTo>
                    <a:lnTo>
                      <a:pt x="0" y="316"/>
                    </a:lnTo>
                    <a:lnTo>
                      <a:pt x="113" y="316"/>
                    </a:lnTo>
                    <a:lnTo>
                      <a:pt x="114" y="300"/>
                    </a:lnTo>
                    <a:lnTo>
                      <a:pt x="115" y="282"/>
                    </a:lnTo>
                    <a:lnTo>
                      <a:pt x="117" y="266"/>
                    </a:lnTo>
                    <a:lnTo>
                      <a:pt x="120" y="249"/>
                    </a:lnTo>
                    <a:lnTo>
                      <a:pt x="123" y="233"/>
                    </a:lnTo>
                    <a:lnTo>
                      <a:pt x="128" y="218"/>
                    </a:lnTo>
                    <a:lnTo>
                      <a:pt x="132" y="202"/>
                    </a:lnTo>
                    <a:lnTo>
                      <a:pt x="137" y="189"/>
                    </a:lnTo>
                    <a:lnTo>
                      <a:pt x="142" y="174"/>
                    </a:lnTo>
                    <a:lnTo>
                      <a:pt x="149" y="160"/>
                    </a:lnTo>
                    <a:lnTo>
                      <a:pt x="155" y="148"/>
                    </a:lnTo>
                    <a:lnTo>
                      <a:pt x="162" y="135"/>
                    </a:lnTo>
                    <a:lnTo>
                      <a:pt x="170" y="122"/>
                    </a:lnTo>
                    <a:lnTo>
                      <a:pt x="178" y="110"/>
                    </a:lnTo>
                    <a:lnTo>
                      <a:pt x="188" y="98"/>
                    </a:lnTo>
                    <a:lnTo>
                      <a:pt x="197" y="88"/>
                    </a:lnTo>
                    <a:lnTo>
                      <a:pt x="207" y="77"/>
                    </a:lnTo>
                    <a:lnTo>
                      <a:pt x="217" y="67"/>
                    </a:lnTo>
                    <a:lnTo>
                      <a:pt x="228" y="58"/>
                    </a:lnTo>
                    <a:lnTo>
                      <a:pt x="239" y="50"/>
                    </a:lnTo>
                    <a:lnTo>
                      <a:pt x="250" y="41"/>
                    </a:lnTo>
                    <a:lnTo>
                      <a:pt x="262" y="35"/>
                    </a:lnTo>
                    <a:lnTo>
                      <a:pt x="274" y="27"/>
                    </a:lnTo>
                    <a:lnTo>
                      <a:pt x="287" y="22"/>
                    </a:lnTo>
                    <a:lnTo>
                      <a:pt x="300" y="17"/>
                    </a:lnTo>
                    <a:lnTo>
                      <a:pt x="312" y="13"/>
                    </a:lnTo>
                    <a:lnTo>
                      <a:pt x="326" y="8"/>
                    </a:lnTo>
                    <a:lnTo>
                      <a:pt x="340" y="5"/>
                    </a:lnTo>
                    <a:lnTo>
                      <a:pt x="354" y="3"/>
                    </a:lnTo>
                    <a:lnTo>
                      <a:pt x="369" y="1"/>
                    </a:lnTo>
                    <a:lnTo>
                      <a:pt x="384" y="1"/>
                    </a:lnTo>
                    <a:lnTo>
                      <a:pt x="400" y="0"/>
                    </a:lnTo>
                    <a:lnTo>
                      <a:pt x="416" y="1"/>
                    </a:lnTo>
                    <a:lnTo>
                      <a:pt x="434" y="2"/>
                    </a:lnTo>
                    <a:lnTo>
                      <a:pt x="452" y="4"/>
                    </a:lnTo>
                    <a:lnTo>
                      <a:pt x="470" y="7"/>
                    </a:lnTo>
                    <a:lnTo>
                      <a:pt x="491" y="12"/>
                    </a:lnTo>
                    <a:lnTo>
                      <a:pt x="512" y="16"/>
                    </a:lnTo>
                    <a:lnTo>
                      <a:pt x="534" y="22"/>
                    </a:lnTo>
                    <a:lnTo>
                      <a:pt x="556" y="28"/>
                    </a:lnTo>
                    <a:lnTo>
                      <a:pt x="503" y="16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8" name="Freeform 22"/>
              <p:cNvSpPr>
                <a:spLocks noEditPoints="1"/>
              </p:cNvSpPr>
              <p:nvPr userDrawn="1"/>
            </p:nvSpPr>
            <p:spPr bwMode="gray">
              <a:xfrm>
                <a:off x="2344738" y="498475"/>
                <a:ext cx="130175" cy="141287"/>
              </a:xfrm>
              <a:custGeom>
                <a:avLst/>
                <a:gdLst/>
                <a:ahLst/>
                <a:cxnLst>
                  <a:cxn ang="0">
                    <a:pos x="258" y="191"/>
                  </a:cxn>
                  <a:cxn ang="0">
                    <a:pos x="288" y="167"/>
                  </a:cxn>
                  <a:cxn ang="0">
                    <a:pos x="322" y="154"/>
                  </a:cxn>
                  <a:cxn ang="0">
                    <a:pos x="363" y="147"/>
                  </a:cxn>
                  <a:cxn ang="0">
                    <a:pos x="426" y="153"/>
                  </a:cxn>
                  <a:cxn ang="0">
                    <a:pos x="462" y="166"/>
                  </a:cxn>
                  <a:cxn ang="0">
                    <a:pos x="491" y="189"/>
                  </a:cxn>
                  <a:cxn ang="0">
                    <a:pos x="516" y="218"/>
                  </a:cxn>
                  <a:cxn ang="0">
                    <a:pos x="539" y="266"/>
                  </a:cxn>
                  <a:cxn ang="0">
                    <a:pos x="556" y="367"/>
                  </a:cxn>
                  <a:cxn ang="0">
                    <a:pos x="549" y="481"/>
                  </a:cxn>
                  <a:cxn ang="0">
                    <a:pos x="524" y="559"/>
                  </a:cxn>
                  <a:cxn ang="0">
                    <a:pos x="501" y="594"/>
                  </a:cxn>
                  <a:cxn ang="0">
                    <a:pos x="472" y="620"/>
                  </a:cxn>
                  <a:cxn ang="0">
                    <a:pos x="440" y="639"/>
                  </a:cxn>
                  <a:cxn ang="0">
                    <a:pos x="403" y="650"/>
                  </a:cxn>
                  <a:cxn ang="0">
                    <a:pos x="350" y="651"/>
                  </a:cxn>
                  <a:cxn ang="0">
                    <a:pos x="300" y="639"/>
                  </a:cxn>
                  <a:cxn ang="0">
                    <a:pos x="268" y="621"/>
                  </a:cxn>
                  <a:cxn ang="0">
                    <a:pos x="240" y="596"/>
                  </a:cxn>
                  <a:cxn ang="0">
                    <a:pos x="218" y="562"/>
                  </a:cxn>
                  <a:cxn ang="0">
                    <a:pos x="195" y="484"/>
                  </a:cxn>
                  <a:cxn ang="0">
                    <a:pos x="188" y="369"/>
                  </a:cxn>
                  <a:cxn ang="0">
                    <a:pos x="207" y="270"/>
                  </a:cxn>
                  <a:cxn ang="0">
                    <a:pos x="232" y="221"/>
                  </a:cxn>
                  <a:cxn ang="0">
                    <a:pos x="124" y="715"/>
                  </a:cxn>
                  <a:cxn ang="0">
                    <a:pos x="182" y="756"/>
                  </a:cxn>
                  <a:cxn ang="0">
                    <a:pos x="251" y="783"/>
                  </a:cxn>
                  <a:cxn ang="0">
                    <a:pos x="330" y="797"/>
                  </a:cxn>
                  <a:cxn ang="0">
                    <a:pos x="414" y="797"/>
                  </a:cxn>
                  <a:cxn ang="0">
                    <a:pos x="492" y="783"/>
                  </a:cxn>
                  <a:cxn ang="0">
                    <a:pos x="560" y="757"/>
                  </a:cxn>
                  <a:cxn ang="0">
                    <a:pos x="619" y="716"/>
                  </a:cxn>
                  <a:cxn ang="0">
                    <a:pos x="669" y="662"/>
                  </a:cxn>
                  <a:cxn ang="0">
                    <a:pos x="706" y="598"/>
                  </a:cxn>
                  <a:cxn ang="0">
                    <a:pos x="731" y="525"/>
                  </a:cxn>
                  <a:cxn ang="0">
                    <a:pos x="742" y="443"/>
                  </a:cxn>
                  <a:cxn ang="0">
                    <a:pos x="742" y="352"/>
                  </a:cxn>
                  <a:cxn ang="0">
                    <a:pos x="731" y="270"/>
                  </a:cxn>
                  <a:cxn ang="0">
                    <a:pos x="707" y="197"/>
                  </a:cxn>
                  <a:cxn ang="0">
                    <a:pos x="670" y="134"/>
                  </a:cxn>
                  <a:cxn ang="0">
                    <a:pos x="621" y="81"/>
                  </a:cxn>
                  <a:cxn ang="0">
                    <a:pos x="562" y="41"/>
                  </a:cxn>
                  <a:cxn ang="0">
                    <a:pos x="493" y="15"/>
                  </a:cxn>
                  <a:cxn ang="0">
                    <a:pos x="415" y="1"/>
                  </a:cxn>
                  <a:cxn ang="0">
                    <a:pos x="332" y="1"/>
                  </a:cxn>
                  <a:cxn ang="0">
                    <a:pos x="256" y="15"/>
                  </a:cxn>
                  <a:cxn ang="0">
                    <a:pos x="188" y="43"/>
                  </a:cxn>
                  <a:cxn ang="0">
                    <a:pos x="128" y="84"/>
                  </a:cxn>
                  <a:cxn ang="0">
                    <a:pos x="78" y="139"/>
                  </a:cxn>
                  <a:cxn ang="0">
                    <a:pos x="40" y="202"/>
                  </a:cxn>
                  <a:cxn ang="0">
                    <a:pos x="14" y="274"/>
                  </a:cxn>
                  <a:cxn ang="0">
                    <a:pos x="2" y="354"/>
                  </a:cxn>
                  <a:cxn ang="0">
                    <a:pos x="2" y="442"/>
                  </a:cxn>
                  <a:cxn ang="0">
                    <a:pos x="13" y="524"/>
                  </a:cxn>
                  <a:cxn ang="0">
                    <a:pos x="38" y="597"/>
                  </a:cxn>
                  <a:cxn ang="0">
                    <a:pos x="75" y="661"/>
                  </a:cxn>
                </a:cxnLst>
                <a:rect l="0" t="0" r="r" b="b"/>
                <a:pathLst>
                  <a:path w="745" h="799">
                    <a:moveTo>
                      <a:pt x="238" y="213"/>
                    </a:moveTo>
                    <a:lnTo>
                      <a:pt x="244" y="205"/>
                    </a:lnTo>
                    <a:lnTo>
                      <a:pt x="251" y="197"/>
                    </a:lnTo>
                    <a:lnTo>
                      <a:pt x="258" y="191"/>
                    </a:lnTo>
                    <a:lnTo>
                      <a:pt x="266" y="184"/>
                    </a:lnTo>
                    <a:lnTo>
                      <a:pt x="273" y="178"/>
                    </a:lnTo>
                    <a:lnTo>
                      <a:pt x="280" y="173"/>
                    </a:lnTo>
                    <a:lnTo>
                      <a:pt x="288" y="167"/>
                    </a:lnTo>
                    <a:lnTo>
                      <a:pt x="296" y="163"/>
                    </a:lnTo>
                    <a:lnTo>
                      <a:pt x="305" y="160"/>
                    </a:lnTo>
                    <a:lnTo>
                      <a:pt x="314" y="156"/>
                    </a:lnTo>
                    <a:lnTo>
                      <a:pt x="322" y="154"/>
                    </a:lnTo>
                    <a:lnTo>
                      <a:pt x="332" y="151"/>
                    </a:lnTo>
                    <a:lnTo>
                      <a:pt x="341" y="150"/>
                    </a:lnTo>
                    <a:lnTo>
                      <a:pt x="352" y="147"/>
                    </a:lnTo>
                    <a:lnTo>
                      <a:pt x="363" y="147"/>
                    </a:lnTo>
                    <a:lnTo>
                      <a:pt x="373" y="147"/>
                    </a:lnTo>
                    <a:lnTo>
                      <a:pt x="395" y="147"/>
                    </a:lnTo>
                    <a:lnTo>
                      <a:pt x="415" y="151"/>
                    </a:lnTo>
                    <a:lnTo>
                      <a:pt x="426" y="153"/>
                    </a:lnTo>
                    <a:lnTo>
                      <a:pt x="435" y="156"/>
                    </a:lnTo>
                    <a:lnTo>
                      <a:pt x="444" y="159"/>
                    </a:lnTo>
                    <a:lnTo>
                      <a:pt x="453" y="162"/>
                    </a:lnTo>
                    <a:lnTo>
                      <a:pt x="462" y="166"/>
                    </a:lnTo>
                    <a:lnTo>
                      <a:pt x="469" y="172"/>
                    </a:lnTo>
                    <a:lnTo>
                      <a:pt x="478" y="177"/>
                    </a:lnTo>
                    <a:lnTo>
                      <a:pt x="485" y="182"/>
                    </a:lnTo>
                    <a:lnTo>
                      <a:pt x="491" y="189"/>
                    </a:lnTo>
                    <a:lnTo>
                      <a:pt x="499" y="195"/>
                    </a:lnTo>
                    <a:lnTo>
                      <a:pt x="505" y="202"/>
                    </a:lnTo>
                    <a:lnTo>
                      <a:pt x="510" y="210"/>
                    </a:lnTo>
                    <a:lnTo>
                      <a:pt x="516" y="218"/>
                    </a:lnTo>
                    <a:lnTo>
                      <a:pt x="521" y="227"/>
                    </a:lnTo>
                    <a:lnTo>
                      <a:pt x="526" y="235"/>
                    </a:lnTo>
                    <a:lnTo>
                      <a:pt x="530" y="244"/>
                    </a:lnTo>
                    <a:lnTo>
                      <a:pt x="539" y="266"/>
                    </a:lnTo>
                    <a:lnTo>
                      <a:pt x="545" y="288"/>
                    </a:lnTo>
                    <a:lnTo>
                      <a:pt x="550" y="312"/>
                    </a:lnTo>
                    <a:lnTo>
                      <a:pt x="554" y="338"/>
                    </a:lnTo>
                    <a:lnTo>
                      <a:pt x="556" y="367"/>
                    </a:lnTo>
                    <a:lnTo>
                      <a:pt x="557" y="397"/>
                    </a:lnTo>
                    <a:lnTo>
                      <a:pt x="556" y="427"/>
                    </a:lnTo>
                    <a:lnTo>
                      <a:pt x="554" y="455"/>
                    </a:lnTo>
                    <a:lnTo>
                      <a:pt x="549" y="481"/>
                    </a:lnTo>
                    <a:lnTo>
                      <a:pt x="544" y="505"/>
                    </a:lnTo>
                    <a:lnTo>
                      <a:pt x="537" y="528"/>
                    </a:lnTo>
                    <a:lnTo>
                      <a:pt x="528" y="549"/>
                    </a:lnTo>
                    <a:lnTo>
                      <a:pt x="524" y="559"/>
                    </a:lnTo>
                    <a:lnTo>
                      <a:pt x="519" y="568"/>
                    </a:lnTo>
                    <a:lnTo>
                      <a:pt x="512" y="577"/>
                    </a:lnTo>
                    <a:lnTo>
                      <a:pt x="507" y="585"/>
                    </a:lnTo>
                    <a:lnTo>
                      <a:pt x="501" y="594"/>
                    </a:lnTo>
                    <a:lnTo>
                      <a:pt x="493" y="601"/>
                    </a:lnTo>
                    <a:lnTo>
                      <a:pt x="487" y="608"/>
                    </a:lnTo>
                    <a:lnTo>
                      <a:pt x="480" y="615"/>
                    </a:lnTo>
                    <a:lnTo>
                      <a:pt x="472" y="620"/>
                    </a:lnTo>
                    <a:lnTo>
                      <a:pt x="465" y="625"/>
                    </a:lnTo>
                    <a:lnTo>
                      <a:pt x="457" y="631"/>
                    </a:lnTo>
                    <a:lnTo>
                      <a:pt x="448" y="635"/>
                    </a:lnTo>
                    <a:lnTo>
                      <a:pt x="440" y="639"/>
                    </a:lnTo>
                    <a:lnTo>
                      <a:pt x="431" y="642"/>
                    </a:lnTo>
                    <a:lnTo>
                      <a:pt x="422" y="645"/>
                    </a:lnTo>
                    <a:lnTo>
                      <a:pt x="413" y="647"/>
                    </a:lnTo>
                    <a:lnTo>
                      <a:pt x="403" y="650"/>
                    </a:lnTo>
                    <a:lnTo>
                      <a:pt x="393" y="651"/>
                    </a:lnTo>
                    <a:lnTo>
                      <a:pt x="383" y="652"/>
                    </a:lnTo>
                    <a:lnTo>
                      <a:pt x="373" y="652"/>
                    </a:lnTo>
                    <a:lnTo>
                      <a:pt x="350" y="651"/>
                    </a:lnTo>
                    <a:lnTo>
                      <a:pt x="329" y="647"/>
                    </a:lnTo>
                    <a:lnTo>
                      <a:pt x="319" y="645"/>
                    </a:lnTo>
                    <a:lnTo>
                      <a:pt x="310" y="642"/>
                    </a:lnTo>
                    <a:lnTo>
                      <a:pt x="300" y="639"/>
                    </a:lnTo>
                    <a:lnTo>
                      <a:pt x="292" y="636"/>
                    </a:lnTo>
                    <a:lnTo>
                      <a:pt x="283" y="632"/>
                    </a:lnTo>
                    <a:lnTo>
                      <a:pt x="275" y="626"/>
                    </a:lnTo>
                    <a:lnTo>
                      <a:pt x="268" y="621"/>
                    </a:lnTo>
                    <a:lnTo>
                      <a:pt x="260" y="616"/>
                    </a:lnTo>
                    <a:lnTo>
                      <a:pt x="253" y="609"/>
                    </a:lnTo>
                    <a:lnTo>
                      <a:pt x="247" y="603"/>
                    </a:lnTo>
                    <a:lnTo>
                      <a:pt x="240" y="596"/>
                    </a:lnTo>
                    <a:lnTo>
                      <a:pt x="234" y="588"/>
                    </a:lnTo>
                    <a:lnTo>
                      <a:pt x="229" y="580"/>
                    </a:lnTo>
                    <a:lnTo>
                      <a:pt x="223" y="571"/>
                    </a:lnTo>
                    <a:lnTo>
                      <a:pt x="218" y="562"/>
                    </a:lnTo>
                    <a:lnTo>
                      <a:pt x="214" y="552"/>
                    </a:lnTo>
                    <a:lnTo>
                      <a:pt x="206" y="531"/>
                    </a:lnTo>
                    <a:lnTo>
                      <a:pt x="199" y="508"/>
                    </a:lnTo>
                    <a:lnTo>
                      <a:pt x="195" y="484"/>
                    </a:lnTo>
                    <a:lnTo>
                      <a:pt x="191" y="456"/>
                    </a:lnTo>
                    <a:lnTo>
                      <a:pt x="188" y="428"/>
                    </a:lnTo>
                    <a:lnTo>
                      <a:pt x="188" y="397"/>
                    </a:lnTo>
                    <a:lnTo>
                      <a:pt x="188" y="369"/>
                    </a:lnTo>
                    <a:lnTo>
                      <a:pt x="192" y="342"/>
                    </a:lnTo>
                    <a:lnTo>
                      <a:pt x="195" y="316"/>
                    </a:lnTo>
                    <a:lnTo>
                      <a:pt x="200" y="292"/>
                    </a:lnTo>
                    <a:lnTo>
                      <a:pt x="207" y="270"/>
                    </a:lnTo>
                    <a:lnTo>
                      <a:pt x="216" y="250"/>
                    </a:lnTo>
                    <a:lnTo>
                      <a:pt x="221" y="239"/>
                    </a:lnTo>
                    <a:lnTo>
                      <a:pt x="226" y="231"/>
                    </a:lnTo>
                    <a:lnTo>
                      <a:pt x="232" y="221"/>
                    </a:lnTo>
                    <a:lnTo>
                      <a:pt x="238" y="213"/>
                    </a:lnTo>
                    <a:close/>
                    <a:moveTo>
                      <a:pt x="98" y="690"/>
                    </a:moveTo>
                    <a:lnTo>
                      <a:pt x="110" y="702"/>
                    </a:lnTo>
                    <a:lnTo>
                      <a:pt x="124" y="715"/>
                    </a:lnTo>
                    <a:lnTo>
                      <a:pt x="138" y="726"/>
                    </a:lnTo>
                    <a:lnTo>
                      <a:pt x="152" y="737"/>
                    </a:lnTo>
                    <a:lnTo>
                      <a:pt x="166" y="748"/>
                    </a:lnTo>
                    <a:lnTo>
                      <a:pt x="182" y="756"/>
                    </a:lnTo>
                    <a:lnTo>
                      <a:pt x="199" y="764"/>
                    </a:lnTo>
                    <a:lnTo>
                      <a:pt x="216" y="772"/>
                    </a:lnTo>
                    <a:lnTo>
                      <a:pt x="233" y="778"/>
                    </a:lnTo>
                    <a:lnTo>
                      <a:pt x="251" y="783"/>
                    </a:lnTo>
                    <a:lnTo>
                      <a:pt x="270" y="789"/>
                    </a:lnTo>
                    <a:lnTo>
                      <a:pt x="289" y="792"/>
                    </a:lnTo>
                    <a:lnTo>
                      <a:pt x="309" y="795"/>
                    </a:lnTo>
                    <a:lnTo>
                      <a:pt x="330" y="797"/>
                    </a:lnTo>
                    <a:lnTo>
                      <a:pt x="351" y="798"/>
                    </a:lnTo>
                    <a:lnTo>
                      <a:pt x="373" y="799"/>
                    </a:lnTo>
                    <a:lnTo>
                      <a:pt x="394" y="798"/>
                    </a:lnTo>
                    <a:lnTo>
                      <a:pt x="414" y="797"/>
                    </a:lnTo>
                    <a:lnTo>
                      <a:pt x="434" y="795"/>
                    </a:lnTo>
                    <a:lnTo>
                      <a:pt x="454" y="792"/>
                    </a:lnTo>
                    <a:lnTo>
                      <a:pt x="473" y="789"/>
                    </a:lnTo>
                    <a:lnTo>
                      <a:pt x="492" y="783"/>
                    </a:lnTo>
                    <a:lnTo>
                      <a:pt x="510" y="778"/>
                    </a:lnTo>
                    <a:lnTo>
                      <a:pt x="527" y="772"/>
                    </a:lnTo>
                    <a:lnTo>
                      <a:pt x="544" y="764"/>
                    </a:lnTo>
                    <a:lnTo>
                      <a:pt x="560" y="757"/>
                    </a:lnTo>
                    <a:lnTo>
                      <a:pt x="576" y="748"/>
                    </a:lnTo>
                    <a:lnTo>
                      <a:pt x="591" y="738"/>
                    </a:lnTo>
                    <a:lnTo>
                      <a:pt x="605" y="728"/>
                    </a:lnTo>
                    <a:lnTo>
                      <a:pt x="619" y="716"/>
                    </a:lnTo>
                    <a:lnTo>
                      <a:pt x="633" y="703"/>
                    </a:lnTo>
                    <a:lnTo>
                      <a:pt x="645" y="691"/>
                    </a:lnTo>
                    <a:lnTo>
                      <a:pt x="657" y="677"/>
                    </a:lnTo>
                    <a:lnTo>
                      <a:pt x="669" y="662"/>
                    </a:lnTo>
                    <a:lnTo>
                      <a:pt x="679" y="647"/>
                    </a:lnTo>
                    <a:lnTo>
                      <a:pt x="689" y="632"/>
                    </a:lnTo>
                    <a:lnTo>
                      <a:pt x="697" y="615"/>
                    </a:lnTo>
                    <a:lnTo>
                      <a:pt x="706" y="598"/>
                    </a:lnTo>
                    <a:lnTo>
                      <a:pt x="713" y="581"/>
                    </a:lnTo>
                    <a:lnTo>
                      <a:pt x="719" y="563"/>
                    </a:lnTo>
                    <a:lnTo>
                      <a:pt x="726" y="544"/>
                    </a:lnTo>
                    <a:lnTo>
                      <a:pt x="731" y="525"/>
                    </a:lnTo>
                    <a:lnTo>
                      <a:pt x="735" y="505"/>
                    </a:lnTo>
                    <a:lnTo>
                      <a:pt x="738" y="485"/>
                    </a:lnTo>
                    <a:lnTo>
                      <a:pt x="740" y="464"/>
                    </a:lnTo>
                    <a:lnTo>
                      <a:pt x="742" y="443"/>
                    </a:lnTo>
                    <a:lnTo>
                      <a:pt x="744" y="421"/>
                    </a:lnTo>
                    <a:lnTo>
                      <a:pt x="745" y="397"/>
                    </a:lnTo>
                    <a:lnTo>
                      <a:pt x="744" y="374"/>
                    </a:lnTo>
                    <a:lnTo>
                      <a:pt x="742" y="352"/>
                    </a:lnTo>
                    <a:lnTo>
                      <a:pt x="741" y="331"/>
                    </a:lnTo>
                    <a:lnTo>
                      <a:pt x="738" y="310"/>
                    </a:lnTo>
                    <a:lnTo>
                      <a:pt x="735" y="290"/>
                    </a:lnTo>
                    <a:lnTo>
                      <a:pt x="731" y="270"/>
                    </a:lnTo>
                    <a:lnTo>
                      <a:pt x="726" y="251"/>
                    </a:lnTo>
                    <a:lnTo>
                      <a:pt x="720" y="232"/>
                    </a:lnTo>
                    <a:lnTo>
                      <a:pt x="714" y="214"/>
                    </a:lnTo>
                    <a:lnTo>
                      <a:pt x="707" y="197"/>
                    </a:lnTo>
                    <a:lnTo>
                      <a:pt x="698" y="180"/>
                    </a:lnTo>
                    <a:lnTo>
                      <a:pt x="690" y="164"/>
                    </a:lnTo>
                    <a:lnTo>
                      <a:pt x="680" y="148"/>
                    </a:lnTo>
                    <a:lnTo>
                      <a:pt x="670" y="134"/>
                    </a:lnTo>
                    <a:lnTo>
                      <a:pt x="658" y="120"/>
                    </a:lnTo>
                    <a:lnTo>
                      <a:pt x="646" y="106"/>
                    </a:lnTo>
                    <a:lnTo>
                      <a:pt x="634" y="93"/>
                    </a:lnTo>
                    <a:lnTo>
                      <a:pt x="621" y="81"/>
                    </a:lnTo>
                    <a:lnTo>
                      <a:pt x="607" y="69"/>
                    </a:lnTo>
                    <a:lnTo>
                      <a:pt x="593" y="59"/>
                    </a:lnTo>
                    <a:lnTo>
                      <a:pt x="578" y="49"/>
                    </a:lnTo>
                    <a:lnTo>
                      <a:pt x="562" y="41"/>
                    </a:lnTo>
                    <a:lnTo>
                      <a:pt x="546" y="34"/>
                    </a:lnTo>
                    <a:lnTo>
                      <a:pt x="529" y="26"/>
                    </a:lnTo>
                    <a:lnTo>
                      <a:pt x="512" y="20"/>
                    </a:lnTo>
                    <a:lnTo>
                      <a:pt x="493" y="15"/>
                    </a:lnTo>
                    <a:lnTo>
                      <a:pt x="475" y="9"/>
                    </a:lnTo>
                    <a:lnTo>
                      <a:pt x="455" y="6"/>
                    </a:lnTo>
                    <a:lnTo>
                      <a:pt x="436" y="3"/>
                    </a:lnTo>
                    <a:lnTo>
                      <a:pt x="415" y="1"/>
                    </a:lnTo>
                    <a:lnTo>
                      <a:pt x="394" y="0"/>
                    </a:lnTo>
                    <a:lnTo>
                      <a:pt x="373" y="0"/>
                    </a:lnTo>
                    <a:lnTo>
                      <a:pt x="352" y="0"/>
                    </a:lnTo>
                    <a:lnTo>
                      <a:pt x="332" y="1"/>
                    </a:lnTo>
                    <a:lnTo>
                      <a:pt x="312" y="3"/>
                    </a:lnTo>
                    <a:lnTo>
                      <a:pt x="293" y="6"/>
                    </a:lnTo>
                    <a:lnTo>
                      <a:pt x="274" y="10"/>
                    </a:lnTo>
                    <a:lnTo>
                      <a:pt x="256" y="15"/>
                    </a:lnTo>
                    <a:lnTo>
                      <a:pt x="238" y="21"/>
                    </a:lnTo>
                    <a:lnTo>
                      <a:pt x="221" y="27"/>
                    </a:lnTo>
                    <a:lnTo>
                      <a:pt x="204" y="35"/>
                    </a:lnTo>
                    <a:lnTo>
                      <a:pt x="188" y="43"/>
                    </a:lnTo>
                    <a:lnTo>
                      <a:pt x="173" y="51"/>
                    </a:lnTo>
                    <a:lnTo>
                      <a:pt x="158" y="62"/>
                    </a:lnTo>
                    <a:lnTo>
                      <a:pt x="143" y="73"/>
                    </a:lnTo>
                    <a:lnTo>
                      <a:pt x="128" y="84"/>
                    </a:lnTo>
                    <a:lnTo>
                      <a:pt x="116" y="97"/>
                    </a:lnTo>
                    <a:lnTo>
                      <a:pt x="102" y="111"/>
                    </a:lnTo>
                    <a:lnTo>
                      <a:pt x="89" y="124"/>
                    </a:lnTo>
                    <a:lnTo>
                      <a:pt x="78" y="139"/>
                    </a:lnTo>
                    <a:lnTo>
                      <a:pt x="67" y="154"/>
                    </a:lnTo>
                    <a:lnTo>
                      <a:pt x="58" y="170"/>
                    </a:lnTo>
                    <a:lnTo>
                      <a:pt x="48" y="185"/>
                    </a:lnTo>
                    <a:lnTo>
                      <a:pt x="40" y="202"/>
                    </a:lnTo>
                    <a:lnTo>
                      <a:pt x="32" y="220"/>
                    </a:lnTo>
                    <a:lnTo>
                      <a:pt x="26" y="237"/>
                    </a:lnTo>
                    <a:lnTo>
                      <a:pt x="20" y="256"/>
                    </a:lnTo>
                    <a:lnTo>
                      <a:pt x="14" y="274"/>
                    </a:lnTo>
                    <a:lnTo>
                      <a:pt x="10" y="294"/>
                    </a:lnTo>
                    <a:lnTo>
                      <a:pt x="6" y="313"/>
                    </a:lnTo>
                    <a:lnTo>
                      <a:pt x="4" y="334"/>
                    </a:lnTo>
                    <a:lnTo>
                      <a:pt x="2" y="354"/>
                    </a:lnTo>
                    <a:lnTo>
                      <a:pt x="1" y="375"/>
                    </a:lnTo>
                    <a:lnTo>
                      <a:pt x="0" y="397"/>
                    </a:lnTo>
                    <a:lnTo>
                      <a:pt x="1" y="420"/>
                    </a:lnTo>
                    <a:lnTo>
                      <a:pt x="2" y="442"/>
                    </a:lnTo>
                    <a:lnTo>
                      <a:pt x="3" y="463"/>
                    </a:lnTo>
                    <a:lnTo>
                      <a:pt x="6" y="484"/>
                    </a:lnTo>
                    <a:lnTo>
                      <a:pt x="9" y="504"/>
                    </a:lnTo>
                    <a:lnTo>
                      <a:pt x="13" y="524"/>
                    </a:lnTo>
                    <a:lnTo>
                      <a:pt x="19" y="543"/>
                    </a:lnTo>
                    <a:lnTo>
                      <a:pt x="24" y="562"/>
                    </a:lnTo>
                    <a:lnTo>
                      <a:pt x="31" y="580"/>
                    </a:lnTo>
                    <a:lnTo>
                      <a:pt x="38" y="597"/>
                    </a:lnTo>
                    <a:lnTo>
                      <a:pt x="46" y="614"/>
                    </a:lnTo>
                    <a:lnTo>
                      <a:pt x="56" y="629"/>
                    </a:lnTo>
                    <a:lnTo>
                      <a:pt x="65" y="645"/>
                    </a:lnTo>
                    <a:lnTo>
                      <a:pt x="75" y="661"/>
                    </a:lnTo>
                    <a:lnTo>
                      <a:pt x="86" y="675"/>
                    </a:lnTo>
                    <a:lnTo>
                      <a:pt x="98" y="69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 userDrawn="1"/>
            </p:nvSpPr>
            <p:spPr bwMode="gray">
              <a:xfrm>
                <a:off x="2500313" y="498475"/>
                <a:ext cx="93663" cy="139700"/>
              </a:xfrm>
              <a:custGeom>
                <a:avLst/>
                <a:gdLst/>
                <a:ahLst/>
                <a:cxnLst>
                  <a:cxn ang="0">
                    <a:pos x="448" y="181"/>
                  </a:cxn>
                  <a:cxn ang="0">
                    <a:pos x="435" y="175"/>
                  </a:cxn>
                  <a:cxn ang="0">
                    <a:pos x="423" y="169"/>
                  </a:cxn>
                  <a:cxn ang="0">
                    <a:pos x="410" y="163"/>
                  </a:cxn>
                  <a:cxn ang="0">
                    <a:pos x="397" y="158"/>
                  </a:cxn>
                  <a:cxn ang="0">
                    <a:pos x="383" y="155"/>
                  </a:cxn>
                  <a:cxn ang="0">
                    <a:pos x="369" y="153"/>
                  </a:cxn>
                  <a:cxn ang="0">
                    <a:pos x="356" y="152"/>
                  </a:cxn>
                  <a:cxn ang="0">
                    <a:pos x="341" y="151"/>
                  </a:cxn>
                  <a:cxn ang="0">
                    <a:pos x="326" y="152"/>
                  </a:cxn>
                  <a:cxn ang="0">
                    <a:pos x="310" y="155"/>
                  </a:cxn>
                  <a:cxn ang="0">
                    <a:pos x="296" y="159"/>
                  </a:cxn>
                  <a:cxn ang="0">
                    <a:pos x="282" y="165"/>
                  </a:cxn>
                  <a:cxn ang="0">
                    <a:pos x="268" y="173"/>
                  </a:cxn>
                  <a:cxn ang="0">
                    <a:pos x="254" y="183"/>
                  </a:cxn>
                  <a:cxn ang="0">
                    <a:pos x="242" y="195"/>
                  </a:cxn>
                  <a:cxn ang="0">
                    <a:pos x="229" y="208"/>
                  </a:cxn>
                  <a:cxn ang="0">
                    <a:pos x="219" y="222"/>
                  </a:cxn>
                  <a:cxn ang="0">
                    <a:pos x="208" y="238"/>
                  </a:cxn>
                  <a:cxn ang="0">
                    <a:pos x="200" y="254"/>
                  </a:cxn>
                  <a:cxn ang="0">
                    <a:pos x="193" y="271"/>
                  </a:cxn>
                  <a:cxn ang="0">
                    <a:pos x="188" y="289"/>
                  </a:cxn>
                  <a:cxn ang="0">
                    <a:pos x="184" y="307"/>
                  </a:cxn>
                  <a:cxn ang="0">
                    <a:pos x="182" y="327"/>
                  </a:cxn>
                  <a:cxn ang="0">
                    <a:pos x="181" y="347"/>
                  </a:cxn>
                  <a:cxn ang="0">
                    <a:pos x="181" y="786"/>
                  </a:cxn>
                  <a:cxn ang="0">
                    <a:pos x="0" y="786"/>
                  </a:cxn>
                  <a:cxn ang="0">
                    <a:pos x="0" y="12"/>
                  </a:cxn>
                  <a:cxn ang="0">
                    <a:pos x="181" y="12"/>
                  </a:cxn>
                  <a:cxn ang="0">
                    <a:pos x="181" y="84"/>
                  </a:cxn>
                  <a:cxn ang="0">
                    <a:pos x="190" y="74"/>
                  </a:cxn>
                  <a:cxn ang="0">
                    <a:pos x="201" y="64"/>
                  </a:cxn>
                  <a:cxn ang="0">
                    <a:pos x="211" y="55"/>
                  </a:cxn>
                  <a:cxn ang="0">
                    <a:pos x="222" y="47"/>
                  </a:cxn>
                  <a:cxn ang="0">
                    <a:pos x="233" y="39"/>
                  </a:cxn>
                  <a:cxn ang="0">
                    <a:pos x="245" y="32"/>
                  </a:cxn>
                  <a:cxn ang="0">
                    <a:pos x="257" y="26"/>
                  </a:cxn>
                  <a:cxn ang="0">
                    <a:pos x="269" y="21"/>
                  </a:cxn>
                  <a:cxn ang="0">
                    <a:pos x="282" y="16"/>
                  </a:cxn>
                  <a:cxn ang="0">
                    <a:pos x="296" y="11"/>
                  </a:cxn>
                  <a:cxn ang="0">
                    <a:pos x="309" y="7"/>
                  </a:cxn>
                  <a:cxn ang="0">
                    <a:pos x="323" y="5"/>
                  </a:cxn>
                  <a:cxn ang="0">
                    <a:pos x="337" y="2"/>
                  </a:cxn>
                  <a:cxn ang="0">
                    <a:pos x="352" y="1"/>
                  </a:cxn>
                  <a:cxn ang="0">
                    <a:pos x="367" y="0"/>
                  </a:cxn>
                  <a:cxn ang="0">
                    <a:pos x="383" y="0"/>
                  </a:cxn>
                  <a:cxn ang="0">
                    <a:pos x="405" y="0"/>
                  </a:cxn>
                  <a:cxn ang="0">
                    <a:pos x="426" y="1"/>
                  </a:cxn>
                  <a:cxn ang="0">
                    <a:pos x="445" y="3"/>
                  </a:cxn>
                  <a:cxn ang="0">
                    <a:pos x="464" y="6"/>
                  </a:cxn>
                  <a:cxn ang="0">
                    <a:pos x="481" y="10"/>
                  </a:cxn>
                  <a:cxn ang="0">
                    <a:pos x="497" y="16"/>
                  </a:cxn>
                  <a:cxn ang="0">
                    <a:pos x="511" y="21"/>
                  </a:cxn>
                  <a:cxn ang="0">
                    <a:pos x="525" y="27"/>
                  </a:cxn>
                  <a:cxn ang="0">
                    <a:pos x="448" y="181"/>
                  </a:cxn>
                </a:cxnLst>
                <a:rect l="0" t="0" r="r" b="b"/>
                <a:pathLst>
                  <a:path w="525" h="786">
                    <a:moveTo>
                      <a:pt x="448" y="181"/>
                    </a:moveTo>
                    <a:lnTo>
                      <a:pt x="435" y="175"/>
                    </a:lnTo>
                    <a:lnTo>
                      <a:pt x="423" y="169"/>
                    </a:lnTo>
                    <a:lnTo>
                      <a:pt x="410" y="163"/>
                    </a:lnTo>
                    <a:lnTo>
                      <a:pt x="397" y="158"/>
                    </a:lnTo>
                    <a:lnTo>
                      <a:pt x="383" y="155"/>
                    </a:lnTo>
                    <a:lnTo>
                      <a:pt x="369" y="153"/>
                    </a:lnTo>
                    <a:lnTo>
                      <a:pt x="356" y="152"/>
                    </a:lnTo>
                    <a:lnTo>
                      <a:pt x="341" y="151"/>
                    </a:lnTo>
                    <a:lnTo>
                      <a:pt x="326" y="152"/>
                    </a:lnTo>
                    <a:lnTo>
                      <a:pt x="310" y="155"/>
                    </a:lnTo>
                    <a:lnTo>
                      <a:pt x="296" y="159"/>
                    </a:lnTo>
                    <a:lnTo>
                      <a:pt x="282" y="165"/>
                    </a:lnTo>
                    <a:lnTo>
                      <a:pt x="268" y="173"/>
                    </a:lnTo>
                    <a:lnTo>
                      <a:pt x="254" y="183"/>
                    </a:lnTo>
                    <a:lnTo>
                      <a:pt x="242" y="195"/>
                    </a:lnTo>
                    <a:lnTo>
                      <a:pt x="229" y="208"/>
                    </a:lnTo>
                    <a:lnTo>
                      <a:pt x="219" y="222"/>
                    </a:lnTo>
                    <a:lnTo>
                      <a:pt x="208" y="238"/>
                    </a:lnTo>
                    <a:lnTo>
                      <a:pt x="200" y="254"/>
                    </a:lnTo>
                    <a:lnTo>
                      <a:pt x="193" y="271"/>
                    </a:lnTo>
                    <a:lnTo>
                      <a:pt x="188" y="289"/>
                    </a:lnTo>
                    <a:lnTo>
                      <a:pt x="184" y="307"/>
                    </a:lnTo>
                    <a:lnTo>
                      <a:pt x="182" y="327"/>
                    </a:lnTo>
                    <a:lnTo>
                      <a:pt x="181" y="347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81" y="12"/>
                    </a:lnTo>
                    <a:lnTo>
                      <a:pt x="181" y="84"/>
                    </a:lnTo>
                    <a:lnTo>
                      <a:pt x="190" y="74"/>
                    </a:lnTo>
                    <a:lnTo>
                      <a:pt x="201" y="64"/>
                    </a:lnTo>
                    <a:lnTo>
                      <a:pt x="211" y="55"/>
                    </a:lnTo>
                    <a:lnTo>
                      <a:pt x="222" y="47"/>
                    </a:lnTo>
                    <a:lnTo>
                      <a:pt x="233" y="39"/>
                    </a:lnTo>
                    <a:lnTo>
                      <a:pt x="245" y="32"/>
                    </a:lnTo>
                    <a:lnTo>
                      <a:pt x="257" y="26"/>
                    </a:lnTo>
                    <a:lnTo>
                      <a:pt x="269" y="21"/>
                    </a:lnTo>
                    <a:lnTo>
                      <a:pt x="282" y="16"/>
                    </a:lnTo>
                    <a:lnTo>
                      <a:pt x="296" y="11"/>
                    </a:lnTo>
                    <a:lnTo>
                      <a:pt x="309" y="7"/>
                    </a:lnTo>
                    <a:lnTo>
                      <a:pt x="323" y="5"/>
                    </a:lnTo>
                    <a:lnTo>
                      <a:pt x="337" y="2"/>
                    </a:lnTo>
                    <a:lnTo>
                      <a:pt x="352" y="1"/>
                    </a:lnTo>
                    <a:lnTo>
                      <a:pt x="367" y="0"/>
                    </a:lnTo>
                    <a:lnTo>
                      <a:pt x="383" y="0"/>
                    </a:lnTo>
                    <a:lnTo>
                      <a:pt x="405" y="0"/>
                    </a:lnTo>
                    <a:lnTo>
                      <a:pt x="426" y="1"/>
                    </a:lnTo>
                    <a:lnTo>
                      <a:pt x="445" y="3"/>
                    </a:lnTo>
                    <a:lnTo>
                      <a:pt x="464" y="6"/>
                    </a:lnTo>
                    <a:lnTo>
                      <a:pt x="481" y="10"/>
                    </a:lnTo>
                    <a:lnTo>
                      <a:pt x="497" y="16"/>
                    </a:lnTo>
                    <a:lnTo>
                      <a:pt x="511" y="21"/>
                    </a:lnTo>
                    <a:lnTo>
                      <a:pt x="525" y="27"/>
                    </a:lnTo>
                    <a:lnTo>
                      <a:pt x="448" y="1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0" name="Freeform 24"/>
              <p:cNvSpPr>
                <a:spLocks/>
              </p:cNvSpPr>
              <p:nvPr userDrawn="1"/>
            </p:nvSpPr>
            <p:spPr bwMode="gray">
              <a:xfrm>
                <a:off x="2613025" y="498475"/>
                <a:ext cx="188913" cy="139700"/>
              </a:xfrm>
              <a:custGeom>
                <a:avLst/>
                <a:gdLst/>
                <a:ahLst/>
                <a:cxnLst>
                  <a:cxn ang="0">
                    <a:pos x="893" y="285"/>
                  </a:cxn>
                  <a:cxn ang="0">
                    <a:pos x="886" y="236"/>
                  </a:cxn>
                  <a:cxn ang="0">
                    <a:pos x="868" y="199"/>
                  </a:cxn>
                  <a:cxn ang="0">
                    <a:pos x="841" y="172"/>
                  </a:cxn>
                  <a:cxn ang="0">
                    <a:pos x="804" y="156"/>
                  </a:cxn>
                  <a:cxn ang="0">
                    <a:pos x="758" y="151"/>
                  </a:cxn>
                  <a:cxn ang="0">
                    <a:pos x="728" y="154"/>
                  </a:cxn>
                  <a:cxn ang="0">
                    <a:pos x="699" y="164"/>
                  </a:cxn>
                  <a:cxn ang="0">
                    <a:pos x="671" y="181"/>
                  </a:cxn>
                  <a:cxn ang="0">
                    <a:pos x="648" y="200"/>
                  </a:cxn>
                  <a:cxn ang="0">
                    <a:pos x="631" y="221"/>
                  </a:cxn>
                  <a:cxn ang="0">
                    <a:pos x="447" y="786"/>
                  </a:cxn>
                  <a:cxn ang="0">
                    <a:pos x="445" y="248"/>
                  </a:cxn>
                  <a:cxn ang="0">
                    <a:pos x="433" y="213"/>
                  </a:cxn>
                  <a:cxn ang="0">
                    <a:pos x="412" y="184"/>
                  </a:cxn>
                  <a:cxn ang="0">
                    <a:pos x="381" y="164"/>
                  </a:cxn>
                  <a:cxn ang="0">
                    <a:pos x="342" y="153"/>
                  </a:cxn>
                  <a:cxn ang="0">
                    <a:pos x="303" y="152"/>
                  </a:cxn>
                  <a:cxn ang="0">
                    <a:pos x="277" y="157"/>
                  </a:cxn>
                  <a:cxn ang="0">
                    <a:pos x="248" y="170"/>
                  </a:cxn>
                  <a:cxn ang="0">
                    <a:pos x="204" y="202"/>
                  </a:cxn>
                  <a:cxn ang="0">
                    <a:pos x="185" y="224"/>
                  </a:cxn>
                  <a:cxn ang="0">
                    <a:pos x="0" y="786"/>
                  </a:cxn>
                  <a:cxn ang="0">
                    <a:pos x="161" y="82"/>
                  </a:cxn>
                  <a:cxn ang="0">
                    <a:pos x="190" y="54"/>
                  </a:cxn>
                  <a:cxn ang="0">
                    <a:pos x="223" y="31"/>
                  </a:cxn>
                  <a:cxn ang="0">
                    <a:pos x="259" y="16"/>
                  </a:cxn>
                  <a:cxn ang="0">
                    <a:pos x="298" y="4"/>
                  </a:cxn>
                  <a:cxn ang="0">
                    <a:pos x="340" y="0"/>
                  </a:cxn>
                  <a:cxn ang="0">
                    <a:pos x="392" y="1"/>
                  </a:cxn>
                  <a:cxn ang="0">
                    <a:pos x="444" y="7"/>
                  </a:cxn>
                  <a:cxn ang="0">
                    <a:pos x="490" y="21"/>
                  </a:cxn>
                  <a:cxn ang="0">
                    <a:pos x="530" y="39"/>
                  </a:cxn>
                  <a:cxn ang="0">
                    <a:pos x="566" y="64"/>
                  </a:cxn>
                  <a:cxn ang="0">
                    <a:pos x="595" y="75"/>
                  </a:cxn>
                  <a:cxn ang="0">
                    <a:pos x="627" y="49"/>
                  </a:cxn>
                  <a:cxn ang="0">
                    <a:pos x="666" y="28"/>
                  </a:cxn>
                  <a:cxn ang="0">
                    <a:pos x="710" y="12"/>
                  </a:cxn>
                  <a:cxn ang="0">
                    <a:pos x="757" y="3"/>
                  </a:cxn>
                  <a:cxn ang="0">
                    <a:pos x="802" y="0"/>
                  </a:cxn>
                  <a:cxn ang="0">
                    <a:pos x="849" y="2"/>
                  </a:cxn>
                  <a:cxn ang="0">
                    <a:pos x="891" y="9"/>
                  </a:cxn>
                  <a:cxn ang="0">
                    <a:pos x="929" y="23"/>
                  </a:cxn>
                  <a:cxn ang="0">
                    <a:pos x="964" y="41"/>
                  </a:cxn>
                  <a:cxn ang="0">
                    <a:pos x="993" y="64"/>
                  </a:cxn>
                  <a:cxn ang="0">
                    <a:pos x="1020" y="93"/>
                  </a:cxn>
                  <a:cxn ang="0">
                    <a:pos x="1041" y="125"/>
                  </a:cxn>
                  <a:cxn ang="0">
                    <a:pos x="1057" y="161"/>
                  </a:cxn>
                  <a:cxn ang="0">
                    <a:pos x="1067" y="201"/>
                  </a:cxn>
                  <a:cxn ang="0">
                    <a:pos x="1073" y="244"/>
                  </a:cxn>
                  <a:cxn ang="0">
                    <a:pos x="1075" y="786"/>
                  </a:cxn>
                </a:cxnLst>
                <a:rect l="0" t="0" r="r" b="b"/>
                <a:pathLst>
                  <a:path w="1075" h="786">
                    <a:moveTo>
                      <a:pt x="894" y="786"/>
                    </a:moveTo>
                    <a:lnTo>
                      <a:pt x="894" y="302"/>
                    </a:lnTo>
                    <a:lnTo>
                      <a:pt x="893" y="285"/>
                    </a:lnTo>
                    <a:lnTo>
                      <a:pt x="892" y="267"/>
                    </a:lnTo>
                    <a:lnTo>
                      <a:pt x="889" y="251"/>
                    </a:lnTo>
                    <a:lnTo>
                      <a:pt x="886" y="236"/>
                    </a:lnTo>
                    <a:lnTo>
                      <a:pt x="880" y="222"/>
                    </a:lnTo>
                    <a:lnTo>
                      <a:pt x="875" y="210"/>
                    </a:lnTo>
                    <a:lnTo>
                      <a:pt x="868" y="199"/>
                    </a:lnTo>
                    <a:lnTo>
                      <a:pt x="860" y="189"/>
                    </a:lnTo>
                    <a:lnTo>
                      <a:pt x="851" y="180"/>
                    </a:lnTo>
                    <a:lnTo>
                      <a:pt x="841" y="172"/>
                    </a:lnTo>
                    <a:lnTo>
                      <a:pt x="830" y="165"/>
                    </a:lnTo>
                    <a:lnTo>
                      <a:pt x="817" y="160"/>
                    </a:lnTo>
                    <a:lnTo>
                      <a:pt x="804" y="156"/>
                    </a:lnTo>
                    <a:lnTo>
                      <a:pt x="790" y="153"/>
                    </a:lnTo>
                    <a:lnTo>
                      <a:pt x="774" y="152"/>
                    </a:lnTo>
                    <a:lnTo>
                      <a:pt x="758" y="151"/>
                    </a:lnTo>
                    <a:lnTo>
                      <a:pt x="747" y="152"/>
                    </a:lnTo>
                    <a:lnTo>
                      <a:pt x="738" y="153"/>
                    </a:lnTo>
                    <a:lnTo>
                      <a:pt x="728" y="154"/>
                    </a:lnTo>
                    <a:lnTo>
                      <a:pt x="718" y="157"/>
                    </a:lnTo>
                    <a:lnTo>
                      <a:pt x="708" y="160"/>
                    </a:lnTo>
                    <a:lnTo>
                      <a:pt x="699" y="164"/>
                    </a:lnTo>
                    <a:lnTo>
                      <a:pt x="689" y="170"/>
                    </a:lnTo>
                    <a:lnTo>
                      <a:pt x="680" y="175"/>
                    </a:lnTo>
                    <a:lnTo>
                      <a:pt x="671" y="181"/>
                    </a:lnTo>
                    <a:lnTo>
                      <a:pt x="663" y="186"/>
                    </a:lnTo>
                    <a:lnTo>
                      <a:pt x="655" y="194"/>
                    </a:lnTo>
                    <a:lnTo>
                      <a:pt x="648" y="200"/>
                    </a:lnTo>
                    <a:lnTo>
                      <a:pt x="642" y="208"/>
                    </a:lnTo>
                    <a:lnTo>
                      <a:pt x="637" y="214"/>
                    </a:lnTo>
                    <a:lnTo>
                      <a:pt x="631" y="221"/>
                    </a:lnTo>
                    <a:lnTo>
                      <a:pt x="627" y="230"/>
                    </a:lnTo>
                    <a:lnTo>
                      <a:pt x="627" y="786"/>
                    </a:lnTo>
                    <a:lnTo>
                      <a:pt x="447" y="786"/>
                    </a:lnTo>
                    <a:lnTo>
                      <a:pt x="447" y="275"/>
                    </a:lnTo>
                    <a:lnTo>
                      <a:pt x="447" y="261"/>
                    </a:lnTo>
                    <a:lnTo>
                      <a:pt x="445" y="248"/>
                    </a:lnTo>
                    <a:lnTo>
                      <a:pt x="442" y="235"/>
                    </a:lnTo>
                    <a:lnTo>
                      <a:pt x="438" y="223"/>
                    </a:lnTo>
                    <a:lnTo>
                      <a:pt x="433" y="213"/>
                    </a:lnTo>
                    <a:lnTo>
                      <a:pt x="427" y="202"/>
                    </a:lnTo>
                    <a:lnTo>
                      <a:pt x="420" y="193"/>
                    </a:lnTo>
                    <a:lnTo>
                      <a:pt x="412" y="184"/>
                    </a:lnTo>
                    <a:lnTo>
                      <a:pt x="402" y="177"/>
                    </a:lnTo>
                    <a:lnTo>
                      <a:pt x="392" y="170"/>
                    </a:lnTo>
                    <a:lnTo>
                      <a:pt x="381" y="164"/>
                    </a:lnTo>
                    <a:lnTo>
                      <a:pt x="370" y="159"/>
                    </a:lnTo>
                    <a:lnTo>
                      <a:pt x="356" y="156"/>
                    </a:lnTo>
                    <a:lnTo>
                      <a:pt x="342" y="153"/>
                    </a:lnTo>
                    <a:lnTo>
                      <a:pt x="327" y="152"/>
                    </a:lnTo>
                    <a:lnTo>
                      <a:pt x="313" y="151"/>
                    </a:lnTo>
                    <a:lnTo>
                      <a:pt x="303" y="152"/>
                    </a:lnTo>
                    <a:lnTo>
                      <a:pt x="295" y="153"/>
                    </a:lnTo>
                    <a:lnTo>
                      <a:pt x="286" y="155"/>
                    </a:lnTo>
                    <a:lnTo>
                      <a:pt x="277" y="157"/>
                    </a:lnTo>
                    <a:lnTo>
                      <a:pt x="267" y="161"/>
                    </a:lnTo>
                    <a:lnTo>
                      <a:pt x="258" y="165"/>
                    </a:lnTo>
                    <a:lnTo>
                      <a:pt x="248" y="170"/>
                    </a:lnTo>
                    <a:lnTo>
                      <a:pt x="239" y="176"/>
                    </a:lnTo>
                    <a:lnTo>
                      <a:pt x="220" y="189"/>
                    </a:lnTo>
                    <a:lnTo>
                      <a:pt x="204" y="202"/>
                    </a:lnTo>
                    <a:lnTo>
                      <a:pt x="197" y="210"/>
                    </a:lnTo>
                    <a:lnTo>
                      <a:pt x="190" y="217"/>
                    </a:lnTo>
                    <a:lnTo>
                      <a:pt x="185" y="224"/>
                    </a:lnTo>
                    <a:lnTo>
                      <a:pt x="181" y="232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24" y="12"/>
                    </a:lnTo>
                    <a:lnTo>
                      <a:pt x="161" y="82"/>
                    </a:lnTo>
                    <a:lnTo>
                      <a:pt x="170" y="71"/>
                    </a:lnTo>
                    <a:lnTo>
                      <a:pt x="180" y="62"/>
                    </a:lnTo>
                    <a:lnTo>
                      <a:pt x="190" y="54"/>
                    </a:lnTo>
                    <a:lnTo>
                      <a:pt x="201" y="46"/>
                    </a:lnTo>
                    <a:lnTo>
                      <a:pt x="212" y="39"/>
                    </a:lnTo>
                    <a:lnTo>
                      <a:pt x="223" y="31"/>
                    </a:lnTo>
                    <a:lnTo>
                      <a:pt x="235" y="25"/>
                    </a:lnTo>
                    <a:lnTo>
                      <a:pt x="247" y="20"/>
                    </a:lnTo>
                    <a:lnTo>
                      <a:pt x="259" y="16"/>
                    </a:lnTo>
                    <a:lnTo>
                      <a:pt x="272" y="11"/>
                    </a:lnTo>
                    <a:lnTo>
                      <a:pt x="284" y="7"/>
                    </a:lnTo>
                    <a:lnTo>
                      <a:pt x="298" y="4"/>
                    </a:lnTo>
                    <a:lnTo>
                      <a:pt x="312" y="2"/>
                    </a:lnTo>
                    <a:lnTo>
                      <a:pt x="325" y="1"/>
                    </a:lnTo>
                    <a:lnTo>
                      <a:pt x="340" y="0"/>
                    </a:lnTo>
                    <a:lnTo>
                      <a:pt x="355" y="0"/>
                    </a:lnTo>
                    <a:lnTo>
                      <a:pt x="374" y="0"/>
                    </a:lnTo>
                    <a:lnTo>
                      <a:pt x="392" y="1"/>
                    </a:lnTo>
                    <a:lnTo>
                      <a:pt x="410" y="2"/>
                    </a:lnTo>
                    <a:lnTo>
                      <a:pt x="427" y="5"/>
                    </a:lnTo>
                    <a:lnTo>
                      <a:pt x="444" y="7"/>
                    </a:lnTo>
                    <a:lnTo>
                      <a:pt x="459" y="11"/>
                    </a:lnTo>
                    <a:lnTo>
                      <a:pt x="475" y="16"/>
                    </a:lnTo>
                    <a:lnTo>
                      <a:pt x="490" y="21"/>
                    </a:lnTo>
                    <a:lnTo>
                      <a:pt x="504" y="26"/>
                    </a:lnTo>
                    <a:lnTo>
                      <a:pt x="517" y="32"/>
                    </a:lnTo>
                    <a:lnTo>
                      <a:pt x="530" y="39"/>
                    </a:lnTo>
                    <a:lnTo>
                      <a:pt x="543" y="47"/>
                    </a:lnTo>
                    <a:lnTo>
                      <a:pt x="554" y="55"/>
                    </a:lnTo>
                    <a:lnTo>
                      <a:pt x="566" y="64"/>
                    </a:lnTo>
                    <a:lnTo>
                      <a:pt x="576" y="74"/>
                    </a:lnTo>
                    <a:lnTo>
                      <a:pt x="586" y="84"/>
                    </a:lnTo>
                    <a:lnTo>
                      <a:pt x="595" y="75"/>
                    </a:lnTo>
                    <a:lnTo>
                      <a:pt x="605" y="65"/>
                    </a:lnTo>
                    <a:lnTo>
                      <a:pt x="616" y="57"/>
                    </a:lnTo>
                    <a:lnTo>
                      <a:pt x="627" y="49"/>
                    </a:lnTo>
                    <a:lnTo>
                      <a:pt x="639" y="42"/>
                    </a:lnTo>
                    <a:lnTo>
                      <a:pt x="652" y="35"/>
                    </a:lnTo>
                    <a:lnTo>
                      <a:pt x="666" y="28"/>
                    </a:lnTo>
                    <a:lnTo>
                      <a:pt x="681" y="22"/>
                    </a:lnTo>
                    <a:lnTo>
                      <a:pt x="696" y="17"/>
                    </a:lnTo>
                    <a:lnTo>
                      <a:pt x="710" y="12"/>
                    </a:lnTo>
                    <a:lnTo>
                      <a:pt x="726" y="8"/>
                    </a:lnTo>
                    <a:lnTo>
                      <a:pt x="741" y="5"/>
                    </a:lnTo>
                    <a:lnTo>
                      <a:pt x="757" y="3"/>
                    </a:lnTo>
                    <a:lnTo>
                      <a:pt x="772" y="1"/>
                    </a:lnTo>
                    <a:lnTo>
                      <a:pt x="786" y="0"/>
                    </a:lnTo>
                    <a:lnTo>
                      <a:pt x="802" y="0"/>
                    </a:lnTo>
                    <a:lnTo>
                      <a:pt x="818" y="0"/>
                    </a:lnTo>
                    <a:lnTo>
                      <a:pt x="833" y="1"/>
                    </a:lnTo>
                    <a:lnTo>
                      <a:pt x="849" y="2"/>
                    </a:lnTo>
                    <a:lnTo>
                      <a:pt x="862" y="4"/>
                    </a:lnTo>
                    <a:lnTo>
                      <a:pt x="877" y="6"/>
                    </a:lnTo>
                    <a:lnTo>
                      <a:pt x="891" y="9"/>
                    </a:lnTo>
                    <a:lnTo>
                      <a:pt x="904" y="13"/>
                    </a:lnTo>
                    <a:lnTo>
                      <a:pt x="916" y="18"/>
                    </a:lnTo>
                    <a:lnTo>
                      <a:pt x="929" y="23"/>
                    </a:lnTo>
                    <a:lnTo>
                      <a:pt x="941" y="28"/>
                    </a:lnTo>
                    <a:lnTo>
                      <a:pt x="952" y="35"/>
                    </a:lnTo>
                    <a:lnTo>
                      <a:pt x="964" y="41"/>
                    </a:lnTo>
                    <a:lnTo>
                      <a:pt x="974" y="48"/>
                    </a:lnTo>
                    <a:lnTo>
                      <a:pt x="984" y="56"/>
                    </a:lnTo>
                    <a:lnTo>
                      <a:pt x="993" y="64"/>
                    </a:lnTo>
                    <a:lnTo>
                      <a:pt x="1003" y="74"/>
                    </a:lnTo>
                    <a:lnTo>
                      <a:pt x="1011" y="83"/>
                    </a:lnTo>
                    <a:lnTo>
                      <a:pt x="1020" y="93"/>
                    </a:lnTo>
                    <a:lnTo>
                      <a:pt x="1027" y="103"/>
                    </a:lnTo>
                    <a:lnTo>
                      <a:pt x="1034" y="114"/>
                    </a:lnTo>
                    <a:lnTo>
                      <a:pt x="1041" y="125"/>
                    </a:lnTo>
                    <a:lnTo>
                      <a:pt x="1046" y="137"/>
                    </a:lnTo>
                    <a:lnTo>
                      <a:pt x="1051" y="148"/>
                    </a:lnTo>
                    <a:lnTo>
                      <a:pt x="1057" y="161"/>
                    </a:lnTo>
                    <a:lnTo>
                      <a:pt x="1061" y="174"/>
                    </a:lnTo>
                    <a:lnTo>
                      <a:pt x="1064" y="188"/>
                    </a:lnTo>
                    <a:lnTo>
                      <a:pt x="1067" y="201"/>
                    </a:lnTo>
                    <a:lnTo>
                      <a:pt x="1070" y="215"/>
                    </a:lnTo>
                    <a:lnTo>
                      <a:pt x="1072" y="230"/>
                    </a:lnTo>
                    <a:lnTo>
                      <a:pt x="1073" y="244"/>
                    </a:lnTo>
                    <a:lnTo>
                      <a:pt x="1075" y="260"/>
                    </a:lnTo>
                    <a:lnTo>
                      <a:pt x="1075" y="276"/>
                    </a:lnTo>
                    <a:lnTo>
                      <a:pt x="1075" y="786"/>
                    </a:lnTo>
                    <a:lnTo>
                      <a:pt x="894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1" name="Freeform 25"/>
              <p:cNvSpPr>
                <a:spLocks noEditPoints="1"/>
              </p:cNvSpPr>
              <p:nvPr userDrawn="1"/>
            </p:nvSpPr>
            <p:spPr bwMode="gray">
              <a:xfrm>
                <a:off x="282733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4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9" y="636"/>
                  </a:cxn>
                  <a:cxn ang="0">
                    <a:pos x="192" y="606"/>
                  </a:cxn>
                  <a:cxn ang="0">
                    <a:pos x="181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70" y="414"/>
                  </a:cxn>
                  <a:cxn ang="0">
                    <a:pos x="443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7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40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3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1" y="43"/>
                  </a:cxn>
                  <a:cxn ang="0">
                    <a:pos x="176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9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2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7" y="382"/>
                  </a:cxn>
                  <a:cxn ang="0">
                    <a:pos x="32" y="428"/>
                  </a:cxn>
                  <a:cxn ang="0">
                    <a:pos x="10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1" y="768"/>
                  </a:cxn>
                  <a:cxn ang="0">
                    <a:pos x="458" y="736"/>
                  </a:cxn>
                  <a:cxn ang="0">
                    <a:pos x="485" y="716"/>
                  </a:cxn>
                  <a:cxn ang="0">
                    <a:pos x="504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4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9" y="579"/>
                    </a:lnTo>
                    <a:lnTo>
                      <a:pt x="441" y="593"/>
                    </a:lnTo>
                    <a:lnTo>
                      <a:pt x="434" y="604"/>
                    </a:lnTo>
                    <a:lnTo>
                      <a:pt x="424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3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8" y="648"/>
                    </a:lnTo>
                    <a:lnTo>
                      <a:pt x="238" y="645"/>
                    </a:lnTo>
                    <a:lnTo>
                      <a:pt x="228" y="641"/>
                    </a:lnTo>
                    <a:lnTo>
                      <a:pt x="219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8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1" y="565"/>
                    </a:lnTo>
                    <a:lnTo>
                      <a:pt x="181" y="552"/>
                    </a:lnTo>
                    <a:lnTo>
                      <a:pt x="182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1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70" y="414"/>
                    </a:lnTo>
                    <a:lnTo>
                      <a:pt x="395" y="413"/>
                    </a:lnTo>
                    <a:lnTo>
                      <a:pt x="409" y="414"/>
                    </a:lnTo>
                    <a:lnTo>
                      <a:pt x="424" y="416"/>
                    </a:lnTo>
                    <a:lnTo>
                      <a:pt x="443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5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9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8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8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6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7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40" y="280"/>
                    </a:lnTo>
                    <a:lnTo>
                      <a:pt x="638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9" y="177"/>
                    </a:lnTo>
                    <a:lnTo>
                      <a:pt x="613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1" y="115"/>
                    </a:lnTo>
                    <a:lnTo>
                      <a:pt x="582" y="102"/>
                    </a:lnTo>
                    <a:lnTo>
                      <a:pt x="572" y="90"/>
                    </a:lnTo>
                    <a:lnTo>
                      <a:pt x="563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6" y="1"/>
                    </a:lnTo>
                    <a:lnTo>
                      <a:pt x="325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6" y="17"/>
                    </a:lnTo>
                    <a:lnTo>
                      <a:pt x="130" y="24"/>
                    </a:lnTo>
                    <a:lnTo>
                      <a:pt x="105" y="34"/>
                    </a:lnTo>
                    <a:lnTo>
                      <a:pt x="81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6" y="163"/>
                    </a:lnTo>
                    <a:lnTo>
                      <a:pt x="196" y="159"/>
                    </a:lnTo>
                    <a:lnTo>
                      <a:pt x="219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9" y="177"/>
                    </a:lnTo>
                    <a:lnTo>
                      <a:pt x="419" y="184"/>
                    </a:lnTo>
                    <a:lnTo>
                      <a:pt x="430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7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2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2" y="290"/>
                    </a:lnTo>
                    <a:lnTo>
                      <a:pt x="223" y="294"/>
                    </a:lnTo>
                    <a:lnTo>
                      <a:pt x="206" y="299"/>
                    </a:lnTo>
                    <a:lnTo>
                      <a:pt x="189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2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7" y="382"/>
                    </a:lnTo>
                    <a:lnTo>
                      <a:pt x="57" y="392"/>
                    </a:lnTo>
                    <a:lnTo>
                      <a:pt x="48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5" y="468"/>
                    </a:lnTo>
                    <a:lnTo>
                      <a:pt x="10" y="483"/>
                    </a:lnTo>
                    <a:lnTo>
                      <a:pt x="7" y="498"/>
                    </a:lnTo>
                    <a:lnTo>
                      <a:pt x="3" y="512"/>
                    </a:lnTo>
                    <a:lnTo>
                      <a:pt x="2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8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3" y="673"/>
                    </a:lnTo>
                    <a:lnTo>
                      <a:pt x="29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8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2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7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9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2" y="797"/>
                    </a:lnTo>
                    <a:lnTo>
                      <a:pt x="318" y="795"/>
                    </a:lnTo>
                    <a:lnTo>
                      <a:pt x="334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1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9" y="744"/>
                    </a:lnTo>
                    <a:lnTo>
                      <a:pt x="458" y="736"/>
                    </a:lnTo>
                    <a:lnTo>
                      <a:pt x="468" y="728"/>
                    </a:lnTo>
                    <a:lnTo>
                      <a:pt x="475" y="718"/>
                    </a:lnTo>
                    <a:lnTo>
                      <a:pt x="482" y="709"/>
                    </a:lnTo>
                    <a:lnTo>
                      <a:pt x="485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4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5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2" name="Freeform 26"/>
              <p:cNvSpPr>
                <a:spLocks/>
              </p:cNvSpPr>
              <p:nvPr userDrawn="1"/>
            </p:nvSpPr>
            <p:spPr bwMode="gray">
              <a:xfrm>
                <a:off x="2965450" y="461963"/>
                <a:ext cx="88900" cy="177800"/>
              </a:xfrm>
              <a:custGeom>
                <a:avLst/>
                <a:gdLst/>
                <a:ahLst/>
                <a:cxnLst>
                  <a:cxn ang="0">
                    <a:pos x="0" y="370"/>
                  </a:cxn>
                  <a:cxn ang="0">
                    <a:pos x="90" y="224"/>
                  </a:cxn>
                  <a:cxn ang="0">
                    <a:pos x="270" y="0"/>
                  </a:cxn>
                  <a:cxn ang="0">
                    <a:pos x="483" y="224"/>
                  </a:cxn>
                  <a:cxn ang="0">
                    <a:pos x="270" y="370"/>
                  </a:cxn>
                  <a:cxn ang="0">
                    <a:pos x="270" y="729"/>
                  </a:cxn>
                  <a:cxn ang="0">
                    <a:pos x="273" y="763"/>
                  </a:cxn>
                  <a:cxn ang="0">
                    <a:pos x="281" y="793"/>
                  </a:cxn>
                  <a:cxn ang="0">
                    <a:pos x="290" y="816"/>
                  </a:cxn>
                  <a:cxn ang="0">
                    <a:pos x="303" y="833"/>
                  </a:cxn>
                  <a:cxn ang="0">
                    <a:pos x="321" y="847"/>
                  </a:cxn>
                  <a:cxn ang="0">
                    <a:pos x="344" y="855"/>
                  </a:cxn>
                  <a:cxn ang="0">
                    <a:pos x="372" y="859"/>
                  </a:cxn>
                  <a:cxn ang="0">
                    <a:pos x="404" y="859"/>
                  </a:cxn>
                  <a:cxn ang="0">
                    <a:pos x="436" y="855"/>
                  </a:cxn>
                  <a:cxn ang="0">
                    <a:pos x="466" y="847"/>
                  </a:cxn>
                  <a:cxn ang="0">
                    <a:pos x="496" y="833"/>
                  </a:cxn>
                  <a:cxn ang="0">
                    <a:pos x="510" y="990"/>
                  </a:cxn>
                  <a:cxn ang="0">
                    <a:pos x="475" y="999"/>
                  </a:cxn>
                  <a:cxn ang="0">
                    <a:pos x="434" y="1006"/>
                  </a:cxn>
                  <a:cxn ang="0">
                    <a:pos x="385" y="1010"/>
                  </a:cxn>
                  <a:cxn ang="0">
                    <a:pos x="330" y="1011"/>
                  </a:cxn>
                  <a:cxn ang="0">
                    <a:pos x="302" y="1010"/>
                  </a:cxn>
                  <a:cxn ang="0">
                    <a:pos x="275" y="1007"/>
                  </a:cxn>
                  <a:cxn ang="0">
                    <a:pos x="251" y="1002"/>
                  </a:cxn>
                  <a:cxn ang="0">
                    <a:pos x="228" y="994"/>
                  </a:cxn>
                  <a:cxn ang="0">
                    <a:pos x="206" y="986"/>
                  </a:cxn>
                  <a:cxn ang="0">
                    <a:pos x="187" y="974"/>
                  </a:cxn>
                  <a:cxn ang="0">
                    <a:pos x="169" y="962"/>
                  </a:cxn>
                  <a:cxn ang="0">
                    <a:pos x="152" y="946"/>
                  </a:cxn>
                  <a:cxn ang="0">
                    <a:pos x="137" y="929"/>
                  </a:cxn>
                  <a:cxn ang="0">
                    <a:pos x="124" y="910"/>
                  </a:cxn>
                  <a:cxn ang="0">
                    <a:pos x="114" y="890"/>
                  </a:cxn>
                  <a:cxn ang="0">
                    <a:pos x="105" y="867"/>
                  </a:cxn>
                  <a:cxn ang="0">
                    <a:pos x="98" y="844"/>
                  </a:cxn>
                  <a:cxn ang="0">
                    <a:pos x="94" y="817"/>
                  </a:cxn>
                  <a:cxn ang="0">
                    <a:pos x="90" y="760"/>
                  </a:cxn>
                </a:cxnLst>
                <a:rect l="0" t="0" r="r" b="b"/>
                <a:pathLst>
                  <a:path w="510" h="1011">
                    <a:moveTo>
                      <a:pt x="90" y="370"/>
                    </a:moveTo>
                    <a:lnTo>
                      <a:pt x="0" y="370"/>
                    </a:lnTo>
                    <a:lnTo>
                      <a:pt x="0" y="224"/>
                    </a:lnTo>
                    <a:lnTo>
                      <a:pt x="90" y="224"/>
                    </a:lnTo>
                    <a:lnTo>
                      <a:pt x="90" y="67"/>
                    </a:lnTo>
                    <a:lnTo>
                      <a:pt x="270" y="0"/>
                    </a:lnTo>
                    <a:lnTo>
                      <a:pt x="270" y="224"/>
                    </a:lnTo>
                    <a:lnTo>
                      <a:pt x="483" y="224"/>
                    </a:lnTo>
                    <a:lnTo>
                      <a:pt x="483" y="370"/>
                    </a:lnTo>
                    <a:lnTo>
                      <a:pt x="270" y="370"/>
                    </a:lnTo>
                    <a:lnTo>
                      <a:pt x="270" y="709"/>
                    </a:lnTo>
                    <a:lnTo>
                      <a:pt x="270" y="729"/>
                    </a:lnTo>
                    <a:lnTo>
                      <a:pt x="271" y="747"/>
                    </a:lnTo>
                    <a:lnTo>
                      <a:pt x="273" y="763"/>
                    </a:lnTo>
                    <a:lnTo>
                      <a:pt x="276" y="779"/>
                    </a:lnTo>
                    <a:lnTo>
                      <a:pt x="281" y="793"/>
                    </a:lnTo>
                    <a:lnTo>
                      <a:pt x="285" y="806"/>
                    </a:lnTo>
                    <a:lnTo>
                      <a:pt x="290" y="816"/>
                    </a:lnTo>
                    <a:lnTo>
                      <a:pt x="296" y="826"/>
                    </a:lnTo>
                    <a:lnTo>
                      <a:pt x="303" y="833"/>
                    </a:lnTo>
                    <a:lnTo>
                      <a:pt x="311" y="840"/>
                    </a:lnTo>
                    <a:lnTo>
                      <a:pt x="321" y="847"/>
                    </a:lnTo>
                    <a:lnTo>
                      <a:pt x="332" y="851"/>
                    </a:lnTo>
                    <a:lnTo>
                      <a:pt x="344" y="855"/>
                    </a:lnTo>
                    <a:lnTo>
                      <a:pt x="358" y="857"/>
                    </a:lnTo>
                    <a:lnTo>
                      <a:pt x="372" y="859"/>
                    </a:lnTo>
                    <a:lnTo>
                      <a:pt x="387" y="859"/>
                    </a:lnTo>
                    <a:lnTo>
                      <a:pt x="404" y="859"/>
                    </a:lnTo>
                    <a:lnTo>
                      <a:pt x="420" y="857"/>
                    </a:lnTo>
                    <a:lnTo>
                      <a:pt x="436" y="855"/>
                    </a:lnTo>
                    <a:lnTo>
                      <a:pt x="450" y="851"/>
                    </a:lnTo>
                    <a:lnTo>
                      <a:pt x="466" y="847"/>
                    </a:lnTo>
                    <a:lnTo>
                      <a:pt x="481" y="840"/>
                    </a:lnTo>
                    <a:lnTo>
                      <a:pt x="496" y="833"/>
                    </a:lnTo>
                    <a:lnTo>
                      <a:pt x="510" y="826"/>
                    </a:lnTo>
                    <a:lnTo>
                      <a:pt x="510" y="990"/>
                    </a:lnTo>
                    <a:lnTo>
                      <a:pt x="493" y="994"/>
                    </a:lnTo>
                    <a:lnTo>
                      <a:pt x="475" y="999"/>
                    </a:lnTo>
                    <a:lnTo>
                      <a:pt x="455" y="1003"/>
                    </a:lnTo>
                    <a:lnTo>
                      <a:pt x="434" y="1006"/>
                    </a:lnTo>
                    <a:lnTo>
                      <a:pt x="410" y="1008"/>
                    </a:lnTo>
                    <a:lnTo>
                      <a:pt x="385" y="1010"/>
                    </a:lnTo>
                    <a:lnTo>
                      <a:pt x="359" y="1011"/>
                    </a:lnTo>
                    <a:lnTo>
                      <a:pt x="330" y="1011"/>
                    </a:lnTo>
                    <a:lnTo>
                      <a:pt x="315" y="1011"/>
                    </a:lnTo>
                    <a:lnTo>
                      <a:pt x="302" y="1010"/>
                    </a:lnTo>
                    <a:lnTo>
                      <a:pt x="289" y="1009"/>
                    </a:lnTo>
                    <a:lnTo>
                      <a:pt x="275" y="1007"/>
                    </a:lnTo>
                    <a:lnTo>
                      <a:pt x="263" y="1005"/>
                    </a:lnTo>
                    <a:lnTo>
                      <a:pt x="251" y="1002"/>
                    </a:lnTo>
                    <a:lnTo>
                      <a:pt x="239" y="999"/>
                    </a:lnTo>
                    <a:lnTo>
                      <a:pt x="228" y="994"/>
                    </a:lnTo>
                    <a:lnTo>
                      <a:pt x="216" y="990"/>
                    </a:lnTo>
                    <a:lnTo>
                      <a:pt x="206" y="986"/>
                    </a:lnTo>
                    <a:lnTo>
                      <a:pt x="196" y="981"/>
                    </a:lnTo>
                    <a:lnTo>
                      <a:pt x="187" y="974"/>
                    </a:lnTo>
                    <a:lnTo>
                      <a:pt x="177" y="968"/>
                    </a:lnTo>
                    <a:lnTo>
                      <a:pt x="169" y="962"/>
                    </a:lnTo>
                    <a:lnTo>
                      <a:pt x="160" y="954"/>
                    </a:lnTo>
                    <a:lnTo>
                      <a:pt x="152" y="946"/>
                    </a:lnTo>
                    <a:lnTo>
                      <a:pt x="144" y="937"/>
                    </a:lnTo>
                    <a:lnTo>
                      <a:pt x="137" y="929"/>
                    </a:lnTo>
                    <a:lnTo>
                      <a:pt x="131" y="920"/>
                    </a:lnTo>
                    <a:lnTo>
                      <a:pt x="124" y="910"/>
                    </a:lnTo>
                    <a:lnTo>
                      <a:pt x="119" y="901"/>
                    </a:lnTo>
                    <a:lnTo>
                      <a:pt x="114" y="890"/>
                    </a:lnTo>
                    <a:lnTo>
                      <a:pt x="110" y="878"/>
                    </a:lnTo>
                    <a:lnTo>
                      <a:pt x="105" y="867"/>
                    </a:lnTo>
                    <a:lnTo>
                      <a:pt x="101" y="855"/>
                    </a:lnTo>
                    <a:lnTo>
                      <a:pt x="98" y="844"/>
                    </a:lnTo>
                    <a:lnTo>
                      <a:pt x="96" y="831"/>
                    </a:lnTo>
                    <a:lnTo>
                      <a:pt x="94" y="817"/>
                    </a:lnTo>
                    <a:lnTo>
                      <a:pt x="91" y="790"/>
                    </a:lnTo>
                    <a:lnTo>
                      <a:pt x="90" y="760"/>
                    </a:lnTo>
                    <a:lnTo>
                      <a:pt x="90" y="3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3" name="Freeform 27"/>
              <p:cNvSpPr>
                <a:spLocks noEditPoints="1"/>
              </p:cNvSpPr>
              <p:nvPr userDrawn="1"/>
            </p:nvSpPr>
            <p:spPr bwMode="gray">
              <a:xfrm>
                <a:off x="30702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223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5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5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3" y="205"/>
                  </a:cxn>
                  <a:cxn ang="0">
                    <a:pos x="203" y="208"/>
                  </a:cxn>
                  <a:cxn ang="0">
                    <a:pos x="182" y="208"/>
                  </a:cxn>
                  <a:cxn ang="0">
                    <a:pos x="162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1" y="170"/>
                  </a:cxn>
                  <a:cxn ang="0">
                    <a:pos x="100" y="153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2" y="74"/>
                  </a:cxn>
                  <a:cxn ang="0">
                    <a:pos x="100" y="55"/>
                  </a:cxn>
                  <a:cxn ang="0">
                    <a:pos x="111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2" y="0"/>
                  </a:cxn>
                  <a:cxn ang="0">
                    <a:pos x="99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99" y="1072"/>
                  </a:cxn>
                </a:cxnLst>
                <a:rect l="0" t="0" r="r" b="b"/>
                <a:pathLst>
                  <a:path w="298" h="1072">
                    <a:moveTo>
                      <a:pt x="192" y="0"/>
                    </a:moveTo>
                    <a:lnTo>
                      <a:pt x="203" y="0"/>
                    </a:lnTo>
                    <a:lnTo>
                      <a:pt x="213" y="1"/>
                    </a:lnTo>
                    <a:lnTo>
                      <a:pt x="223" y="4"/>
                    </a:lnTo>
                    <a:lnTo>
                      <a:pt x="232" y="7"/>
                    </a:lnTo>
                    <a:lnTo>
                      <a:pt x="242" y="12"/>
                    </a:lnTo>
                    <a:lnTo>
                      <a:pt x="250" y="17"/>
                    </a:lnTo>
                    <a:lnTo>
                      <a:pt x="259" y="23"/>
                    </a:lnTo>
                    <a:lnTo>
                      <a:pt x="266" y="30"/>
                    </a:lnTo>
                    <a:lnTo>
                      <a:pt x="274" y="38"/>
                    </a:lnTo>
                    <a:lnTo>
                      <a:pt x="280" y="46"/>
                    </a:lnTo>
                    <a:lnTo>
                      <a:pt x="285" y="55"/>
                    </a:lnTo>
                    <a:lnTo>
                      <a:pt x="289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89" y="144"/>
                    </a:lnTo>
                    <a:lnTo>
                      <a:pt x="285" y="153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6" y="178"/>
                    </a:lnTo>
                    <a:lnTo>
                      <a:pt x="259" y="186"/>
                    </a:lnTo>
                    <a:lnTo>
                      <a:pt x="250" y="192"/>
                    </a:lnTo>
                    <a:lnTo>
                      <a:pt x="242" y="197"/>
                    </a:lnTo>
                    <a:lnTo>
                      <a:pt x="232" y="201"/>
                    </a:lnTo>
                    <a:lnTo>
                      <a:pt x="223" y="205"/>
                    </a:lnTo>
                    <a:lnTo>
                      <a:pt x="213" y="207"/>
                    </a:lnTo>
                    <a:lnTo>
                      <a:pt x="203" y="208"/>
                    </a:lnTo>
                    <a:lnTo>
                      <a:pt x="192" y="209"/>
                    </a:lnTo>
                    <a:lnTo>
                      <a:pt x="182" y="208"/>
                    </a:lnTo>
                    <a:lnTo>
                      <a:pt x="172" y="207"/>
                    </a:lnTo>
                    <a:lnTo>
                      <a:pt x="162" y="205"/>
                    </a:lnTo>
                    <a:lnTo>
                      <a:pt x="152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8" y="178"/>
                    </a:lnTo>
                    <a:lnTo>
                      <a:pt x="111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4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4"/>
                    </a:lnTo>
                    <a:lnTo>
                      <a:pt x="90" y="83"/>
                    </a:lnTo>
                    <a:lnTo>
                      <a:pt x="92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1" y="38"/>
                    </a:lnTo>
                    <a:lnTo>
                      <a:pt x="118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2" y="7"/>
                    </a:lnTo>
                    <a:lnTo>
                      <a:pt x="162" y="4"/>
                    </a:lnTo>
                    <a:lnTo>
                      <a:pt x="172" y="1"/>
                    </a:lnTo>
                    <a:lnTo>
                      <a:pt x="182" y="0"/>
                    </a:lnTo>
                    <a:lnTo>
                      <a:pt x="192" y="0"/>
                    </a:lnTo>
                    <a:close/>
                    <a:moveTo>
                      <a:pt x="99" y="1072"/>
                    </a:moveTo>
                    <a:lnTo>
                      <a:pt x="99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99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4" name="Freeform 28"/>
              <p:cNvSpPr>
                <a:spLocks/>
              </p:cNvSpPr>
              <p:nvPr userDrawn="1"/>
            </p:nvSpPr>
            <p:spPr bwMode="gray">
              <a:xfrm>
                <a:off x="3148013" y="498475"/>
                <a:ext cx="117475" cy="141287"/>
              </a:xfrm>
              <a:custGeom>
                <a:avLst/>
                <a:gdLst/>
                <a:ahLst/>
                <a:cxnLst>
                  <a:cxn ang="0">
                    <a:pos x="573" y="203"/>
                  </a:cxn>
                  <a:cxn ang="0">
                    <a:pos x="547" y="184"/>
                  </a:cxn>
                  <a:cxn ang="0">
                    <a:pos x="517" y="170"/>
                  </a:cxn>
                  <a:cxn ang="0">
                    <a:pos x="461" y="155"/>
                  </a:cxn>
                  <a:cxn ang="0">
                    <a:pos x="398" y="151"/>
                  </a:cxn>
                  <a:cxn ang="0">
                    <a:pos x="362" y="155"/>
                  </a:cxn>
                  <a:cxn ang="0">
                    <a:pos x="328" y="164"/>
                  </a:cxn>
                  <a:cxn ang="0">
                    <a:pos x="299" y="177"/>
                  </a:cxn>
                  <a:cxn ang="0">
                    <a:pos x="273" y="196"/>
                  </a:cxn>
                  <a:cxn ang="0">
                    <a:pos x="248" y="218"/>
                  </a:cxn>
                  <a:cxn ang="0">
                    <a:pos x="228" y="246"/>
                  </a:cxn>
                  <a:cxn ang="0">
                    <a:pos x="211" y="277"/>
                  </a:cxn>
                  <a:cxn ang="0">
                    <a:pos x="200" y="311"/>
                  </a:cxn>
                  <a:cxn ang="0">
                    <a:pos x="192" y="349"/>
                  </a:cxn>
                  <a:cxn ang="0">
                    <a:pos x="189" y="435"/>
                  </a:cxn>
                  <a:cxn ang="0">
                    <a:pos x="197" y="488"/>
                  </a:cxn>
                  <a:cxn ang="0">
                    <a:pos x="207" y="523"/>
                  </a:cxn>
                  <a:cxn ang="0">
                    <a:pos x="221" y="554"/>
                  </a:cxn>
                  <a:cxn ang="0">
                    <a:pos x="240" y="580"/>
                  </a:cxn>
                  <a:cxn ang="0">
                    <a:pos x="262" y="601"/>
                  </a:cxn>
                  <a:cxn ang="0">
                    <a:pos x="288" y="619"/>
                  </a:cxn>
                  <a:cxn ang="0">
                    <a:pos x="319" y="633"/>
                  </a:cxn>
                  <a:cxn ang="0">
                    <a:pos x="354" y="642"/>
                  </a:cxn>
                  <a:cxn ang="0">
                    <a:pos x="420" y="647"/>
                  </a:cxn>
                  <a:cxn ang="0">
                    <a:pos x="482" y="641"/>
                  </a:cxn>
                  <a:cxn ang="0">
                    <a:pos x="515" y="632"/>
                  </a:cxn>
                  <a:cxn ang="0">
                    <a:pos x="548" y="617"/>
                  </a:cxn>
                  <a:cxn ang="0">
                    <a:pos x="598" y="582"/>
                  </a:cxn>
                  <a:cxn ang="0">
                    <a:pos x="626" y="747"/>
                  </a:cxn>
                  <a:cxn ang="0">
                    <a:pos x="573" y="772"/>
                  </a:cxn>
                  <a:cxn ang="0">
                    <a:pos x="527" y="787"/>
                  </a:cxn>
                  <a:cxn ang="0">
                    <a:pos x="427" y="798"/>
                  </a:cxn>
                  <a:cxn ang="0">
                    <a:pos x="343" y="797"/>
                  </a:cxn>
                  <a:cxn ang="0">
                    <a:pos x="282" y="789"/>
                  </a:cxn>
                  <a:cxn ang="0">
                    <a:pos x="227" y="773"/>
                  </a:cxn>
                  <a:cxn ang="0">
                    <a:pos x="177" y="750"/>
                  </a:cxn>
                  <a:cxn ang="0">
                    <a:pos x="131" y="719"/>
                  </a:cxn>
                  <a:cxn ang="0">
                    <a:pos x="92" y="682"/>
                  </a:cxn>
                  <a:cxn ang="0">
                    <a:pos x="58" y="638"/>
                  </a:cxn>
                  <a:cxn ang="0">
                    <a:pos x="33" y="588"/>
                  </a:cxn>
                  <a:cxn ang="0">
                    <a:pos x="15" y="533"/>
                  </a:cxn>
                  <a:cxn ang="0">
                    <a:pos x="5" y="472"/>
                  </a:cxn>
                  <a:cxn ang="0">
                    <a:pos x="0" y="406"/>
                  </a:cxn>
                  <a:cxn ang="0">
                    <a:pos x="5" y="340"/>
                  </a:cxn>
                  <a:cxn ang="0">
                    <a:pos x="16" y="279"/>
                  </a:cxn>
                  <a:cxn ang="0">
                    <a:pos x="36" y="223"/>
                  </a:cxn>
                  <a:cxn ang="0">
                    <a:pos x="65" y="172"/>
                  </a:cxn>
                  <a:cxn ang="0">
                    <a:pos x="101" y="126"/>
                  </a:cxn>
                  <a:cxn ang="0">
                    <a:pos x="144" y="85"/>
                  </a:cxn>
                  <a:cxn ang="0">
                    <a:pos x="193" y="52"/>
                  </a:cxn>
                  <a:cxn ang="0">
                    <a:pos x="248" y="27"/>
                  </a:cxn>
                  <a:cxn ang="0">
                    <a:pos x="310" y="10"/>
                  </a:cxn>
                  <a:cxn ang="0">
                    <a:pos x="376" y="1"/>
                  </a:cxn>
                  <a:cxn ang="0">
                    <a:pos x="440" y="0"/>
                  </a:cxn>
                  <a:cxn ang="0">
                    <a:pos x="489" y="4"/>
                  </a:cxn>
                  <a:cxn ang="0">
                    <a:pos x="535" y="15"/>
                  </a:cxn>
                  <a:cxn ang="0">
                    <a:pos x="579" y="29"/>
                  </a:cxn>
                  <a:cxn ang="0">
                    <a:pos x="620" y="50"/>
                  </a:cxn>
                  <a:cxn ang="0">
                    <a:pos x="659" y="76"/>
                  </a:cxn>
                </a:cxnLst>
                <a:rect l="0" t="0" r="r" b="b"/>
                <a:pathLst>
                  <a:path w="664" h="799">
                    <a:moveTo>
                      <a:pt x="659" y="76"/>
                    </a:moveTo>
                    <a:lnTo>
                      <a:pt x="582" y="211"/>
                    </a:lnTo>
                    <a:lnTo>
                      <a:pt x="573" y="203"/>
                    </a:lnTo>
                    <a:lnTo>
                      <a:pt x="565" y="196"/>
                    </a:lnTo>
                    <a:lnTo>
                      <a:pt x="555" y="190"/>
                    </a:lnTo>
                    <a:lnTo>
                      <a:pt x="547" y="184"/>
                    </a:lnTo>
                    <a:lnTo>
                      <a:pt x="537" y="179"/>
                    </a:lnTo>
                    <a:lnTo>
                      <a:pt x="528" y="174"/>
                    </a:lnTo>
                    <a:lnTo>
                      <a:pt x="517" y="170"/>
                    </a:lnTo>
                    <a:lnTo>
                      <a:pt x="507" y="165"/>
                    </a:lnTo>
                    <a:lnTo>
                      <a:pt x="485" y="159"/>
                    </a:lnTo>
                    <a:lnTo>
                      <a:pt x="461" y="155"/>
                    </a:lnTo>
                    <a:lnTo>
                      <a:pt x="437" y="152"/>
                    </a:lnTo>
                    <a:lnTo>
                      <a:pt x="411" y="151"/>
                    </a:lnTo>
                    <a:lnTo>
                      <a:pt x="398" y="151"/>
                    </a:lnTo>
                    <a:lnTo>
                      <a:pt x="385" y="152"/>
                    </a:lnTo>
                    <a:lnTo>
                      <a:pt x="374" y="153"/>
                    </a:lnTo>
                    <a:lnTo>
                      <a:pt x="362" y="155"/>
                    </a:lnTo>
                    <a:lnTo>
                      <a:pt x="351" y="158"/>
                    </a:lnTo>
                    <a:lnTo>
                      <a:pt x="340" y="160"/>
                    </a:lnTo>
                    <a:lnTo>
                      <a:pt x="328" y="164"/>
                    </a:lnTo>
                    <a:lnTo>
                      <a:pt x="319" y="167"/>
                    </a:lnTo>
                    <a:lnTo>
                      <a:pt x="308" y="173"/>
                    </a:lnTo>
                    <a:lnTo>
                      <a:pt x="299" y="177"/>
                    </a:lnTo>
                    <a:lnTo>
                      <a:pt x="289" y="183"/>
                    </a:lnTo>
                    <a:lnTo>
                      <a:pt x="281" y="189"/>
                    </a:lnTo>
                    <a:lnTo>
                      <a:pt x="273" y="196"/>
                    </a:lnTo>
                    <a:lnTo>
                      <a:pt x="264" y="202"/>
                    </a:lnTo>
                    <a:lnTo>
                      <a:pt x="256" y="211"/>
                    </a:lnTo>
                    <a:lnTo>
                      <a:pt x="248" y="218"/>
                    </a:lnTo>
                    <a:lnTo>
                      <a:pt x="241" y="228"/>
                    </a:lnTo>
                    <a:lnTo>
                      <a:pt x="235" y="236"/>
                    </a:lnTo>
                    <a:lnTo>
                      <a:pt x="228" y="246"/>
                    </a:lnTo>
                    <a:lnTo>
                      <a:pt x="222" y="256"/>
                    </a:lnTo>
                    <a:lnTo>
                      <a:pt x="217" y="266"/>
                    </a:lnTo>
                    <a:lnTo>
                      <a:pt x="211" y="277"/>
                    </a:lnTo>
                    <a:lnTo>
                      <a:pt x="207" y="288"/>
                    </a:lnTo>
                    <a:lnTo>
                      <a:pt x="204" y="299"/>
                    </a:lnTo>
                    <a:lnTo>
                      <a:pt x="200" y="311"/>
                    </a:lnTo>
                    <a:lnTo>
                      <a:pt x="197" y="324"/>
                    </a:lnTo>
                    <a:lnTo>
                      <a:pt x="194" y="336"/>
                    </a:lnTo>
                    <a:lnTo>
                      <a:pt x="192" y="349"/>
                    </a:lnTo>
                    <a:lnTo>
                      <a:pt x="189" y="377"/>
                    </a:lnTo>
                    <a:lnTo>
                      <a:pt x="188" y="406"/>
                    </a:lnTo>
                    <a:lnTo>
                      <a:pt x="189" y="435"/>
                    </a:lnTo>
                    <a:lnTo>
                      <a:pt x="192" y="463"/>
                    </a:lnTo>
                    <a:lnTo>
                      <a:pt x="194" y="475"/>
                    </a:lnTo>
                    <a:lnTo>
                      <a:pt x="197" y="488"/>
                    </a:lnTo>
                    <a:lnTo>
                      <a:pt x="200" y="500"/>
                    </a:lnTo>
                    <a:lnTo>
                      <a:pt x="203" y="511"/>
                    </a:lnTo>
                    <a:lnTo>
                      <a:pt x="207" y="523"/>
                    </a:lnTo>
                    <a:lnTo>
                      <a:pt x="211" y="533"/>
                    </a:lnTo>
                    <a:lnTo>
                      <a:pt x="216" y="544"/>
                    </a:lnTo>
                    <a:lnTo>
                      <a:pt x="221" y="554"/>
                    </a:lnTo>
                    <a:lnTo>
                      <a:pt x="227" y="563"/>
                    </a:lnTo>
                    <a:lnTo>
                      <a:pt x="232" y="571"/>
                    </a:lnTo>
                    <a:lnTo>
                      <a:pt x="240" y="580"/>
                    </a:lnTo>
                    <a:lnTo>
                      <a:pt x="246" y="587"/>
                    </a:lnTo>
                    <a:lnTo>
                      <a:pt x="254" y="595"/>
                    </a:lnTo>
                    <a:lnTo>
                      <a:pt x="262" y="601"/>
                    </a:lnTo>
                    <a:lnTo>
                      <a:pt x="270" y="608"/>
                    </a:lnTo>
                    <a:lnTo>
                      <a:pt x="279" y="614"/>
                    </a:lnTo>
                    <a:lnTo>
                      <a:pt x="288" y="619"/>
                    </a:lnTo>
                    <a:lnTo>
                      <a:pt x="298" y="624"/>
                    </a:lnTo>
                    <a:lnTo>
                      <a:pt x="308" y="628"/>
                    </a:lnTo>
                    <a:lnTo>
                      <a:pt x="319" y="633"/>
                    </a:lnTo>
                    <a:lnTo>
                      <a:pt x="331" y="636"/>
                    </a:lnTo>
                    <a:lnTo>
                      <a:pt x="342" y="639"/>
                    </a:lnTo>
                    <a:lnTo>
                      <a:pt x="354" y="642"/>
                    </a:lnTo>
                    <a:lnTo>
                      <a:pt x="366" y="644"/>
                    </a:lnTo>
                    <a:lnTo>
                      <a:pt x="393" y="646"/>
                    </a:lnTo>
                    <a:lnTo>
                      <a:pt x="420" y="647"/>
                    </a:lnTo>
                    <a:lnTo>
                      <a:pt x="446" y="646"/>
                    </a:lnTo>
                    <a:lnTo>
                      <a:pt x="470" y="643"/>
                    </a:lnTo>
                    <a:lnTo>
                      <a:pt x="482" y="641"/>
                    </a:lnTo>
                    <a:lnTo>
                      <a:pt x="493" y="639"/>
                    </a:lnTo>
                    <a:lnTo>
                      <a:pt x="504" y="635"/>
                    </a:lnTo>
                    <a:lnTo>
                      <a:pt x="515" y="632"/>
                    </a:lnTo>
                    <a:lnTo>
                      <a:pt x="526" y="627"/>
                    </a:lnTo>
                    <a:lnTo>
                      <a:pt x="537" y="622"/>
                    </a:lnTo>
                    <a:lnTo>
                      <a:pt x="548" y="617"/>
                    </a:lnTo>
                    <a:lnTo>
                      <a:pt x="559" y="610"/>
                    </a:lnTo>
                    <a:lnTo>
                      <a:pt x="579" y="598"/>
                    </a:lnTo>
                    <a:lnTo>
                      <a:pt x="598" y="582"/>
                    </a:lnTo>
                    <a:lnTo>
                      <a:pt x="664" y="724"/>
                    </a:lnTo>
                    <a:lnTo>
                      <a:pt x="645" y="736"/>
                    </a:lnTo>
                    <a:lnTo>
                      <a:pt x="626" y="747"/>
                    </a:lnTo>
                    <a:lnTo>
                      <a:pt x="608" y="756"/>
                    </a:lnTo>
                    <a:lnTo>
                      <a:pt x="590" y="764"/>
                    </a:lnTo>
                    <a:lnTo>
                      <a:pt x="573" y="772"/>
                    </a:lnTo>
                    <a:lnTo>
                      <a:pt x="557" y="777"/>
                    </a:lnTo>
                    <a:lnTo>
                      <a:pt x="542" y="782"/>
                    </a:lnTo>
                    <a:lnTo>
                      <a:pt x="527" y="787"/>
                    </a:lnTo>
                    <a:lnTo>
                      <a:pt x="496" y="792"/>
                    </a:lnTo>
                    <a:lnTo>
                      <a:pt x="463" y="796"/>
                    </a:lnTo>
                    <a:lnTo>
                      <a:pt x="427" y="798"/>
                    </a:lnTo>
                    <a:lnTo>
                      <a:pt x="388" y="799"/>
                    </a:lnTo>
                    <a:lnTo>
                      <a:pt x="365" y="798"/>
                    </a:lnTo>
                    <a:lnTo>
                      <a:pt x="343" y="797"/>
                    </a:lnTo>
                    <a:lnTo>
                      <a:pt x="322" y="795"/>
                    </a:lnTo>
                    <a:lnTo>
                      <a:pt x="302" y="793"/>
                    </a:lnTo>
                    <a:lnTo>
                      <a:pt x="282" y="789"/>
                    </a:lnTo>
                    <a:lnTo>
                      <a:pt x="263" y="785"/>
                    </a:lnTo>
                    <a:lnTo>
                      <a:pt x="245" y="779"/>
                    </a:lnTo>
                    <a:lnTo>
                      <a:pt x="227" y="773"/>
                    </a:lnTo>
                    <a:lnTo>
                      <a:pt x="209" y="767"/>
                    </a:lnTo>
                    <a:lnTo>
                      <a:pt x="192" y="758"/>
                    </a:lnTo>
                    <a:lnTo>
                      <a:pt x="177" y="750"/>
                    </a:lnTo>
                    <a:lnTo>
                      <a:pt x="161" y="740"/>
                    </a:lnTo>
                    <a:lnTo>
                      <a:pt x="146" y="731"/>
                    </a:lnTo>
                    <a:lnTo>
                      <a:pt x="131" y="719"/>
                    </a:lnTo>
                    <a:lnTo>
                      <a:pt x="117" y="708"/>
                    </a:lnTo>
                    <a:lnTo>
                      <a:pt x="104" y="695"/>
                    </a:lnTo>
                    <a:lnTo>
                      <a:pt x="92" y="682"/>
                    </a:lnTo>
                    <a:lnTo>
                      <a:pt x="79" y="667"/>
                    </a:lnTo>
                    <a:lnTo>
                      <a:pt x="69" y="654"/>
                    </a:lnTo>
                    <a:lnTo>
                      <a:pt x="58" y="638"/>
                    </a:lnTo>
                    <a:lnTo>
                      <a:pt x="50" y="622"/>
                    </a:lnTo>
                    <a:lnTo>
                      <a:pt x="41" y="606"/>
                    </a:lnTo>
                    <a:lnTo>
                      <a:pt x="33" y="588"/>
                    </a:lnTo>
                    <a:lnTo>
                      <a:pt x="27" y="570"/>
                    </a:lnTo>
                    <a:lnTo>
                      <a:pt x="20" y="552"/>
                    </a:lnTo>
                    <a:lnTo>
                      <a:pt x="15" y="533"/>
                    </a:lnTo>
                    <a:lnTo>
                      <a:pt x="11" y="513"/>
                    </a:lnTo>
                    <a:lnTo>
                      <a:pt x="7" y="493"/>
                    </a:lnTo>
                    <a:lnTo>
                      <a:pt x="5" y="472"/>
                    </a:lnTo>
                    <a:lnTo>
                      <a:pt x="2" y="451"/>
                    </a:lnTo>
                    <a:lnTo>
                      <a:pt x="1" y="429"/>
                    </a:lnTo>
                    <a:lnTo>
                      <a:pt x="0" y="406"/>
                    </a:lnTo>
                    <a:lnTo>
                      <a:pt x="1" y="384"/>
                    </a:lnTo>
                    <a:lnTo>
                      <a:pt x="2" y="362"/>
                    </a:lnTo>
                    <a:lnTo>
                      <a:pt x="5" y="340"/>
                    </a:lnTo>
                    <a:lnTo>
                      <a:pt x="8" y="319"/>
                    </a:lnTo>
                    <a:lnTo>
                      <a:pt x="12" y="299"/>
                    </a:lnTo>
                    <a:lnTo>
                      <a:pt x="16" y="279"/>
                    </a:lnTo>
                    <a:lnTo>
                      <a:pt x="22" y="260"/>
                    </a:lnTo>
                    <a:lnTo>
                      <a:pt x="29" y="241"/>
                    </a:lnTo>
                    <a:lnTo>
                      <a:pt x="36" y="223"/>
                    </a:lnTo>
                    <a:lnTo>
                      <a:pt x="45" y="205"/>
                    </a:lnTo>
                    <a:lnTo>
                      <a:pt x="54" y="189"/>
                    </a:lnTo>
                    <a:lnTo>
                      <a:pt x="65" y="172"/>
                    </a:lnTo>
                    <a:lnTo>
                      <a:pt x="75" y="156"/>
                    </a:lnTo>
                    <a:lnTo>
                      <a:pt x="88" y="141"/>
                    </a:lnTo>
                    <a:lnTo>
                      <a:pt x="101" y="126"/>
                    </a:lnTo>
                    <a:lnTo>
                      <a:pt x="114" y="112"/>
                    </a:lnTo>
                    <a:lnTo>
                      <a:pt x="129" y="98"/>
                    </a:lnTo>
                    <a:lnTo>
                      <a:pt x="144" y="85"/>
                    </a:lnTo>
                    <a:lnTo>
                      <a:pt x="160" y="74"/>
                    </a:lnTo>
                    <a:lnTo>
                      <a:pt x="175" y="62"/>
                    </a:lnTo>
                    <a:lnTo>
                      <a:pt x="193" y="52"/>
                    </a:lnTo>
                    <a:lnTo>
                      <a:pt x="210" y="43"/>
                    </a:lnTo>
                    <a:lnTo>
                      <a:pt x="229" y="35"/>
                    </a:lnTo>
                    <a:lnTo>
                      <a:pt x="248" y="27"/>
                    </a:lnTo>
                    <a:lnTo>
                      <a:pt x="268" y="21"/>
                    </a:lnTo>
                    <a:lnTo>
                      <a:pt x="288" y="16"/>
                    </a:lnTo>
                    <a:lnTo>
                      <a:pt x="310" y="10"/>
                    </a:lnTo>
                    <a:lnTo>
                      <a:pt x="331" y="6"/>
                    </a:lnTo>
                    <a:lnTo>
                      <a:pt x="353" y="3"/>
                    </a:lnTo>
                    <a:lnTo>
                      <a:pt x="376" y="1"/>
                    </a:lnTo>
                    <a:lnTo>
                      <a:pt x="399" y="0"/>
                    </a:lnTo>
                    <a:lnTo>
                      <a:pt x="423" y="0"/>
                    </a:lnTo>
                    <a:lnTo>
                      <a:pt x="440" y="0"/>
                    </a:lnTo>
                    <a:lnTo>
                      <a:pt x="457" y="1"/>
                    </a:lnTo>
                    <a:lnTo>
                      <a:pt x="473" y="2"/>
                    </a:lnTo>
                    <a:lnTo>
                      <a:pt x="489" y="4"/>
                    </a:lnTo>
                    <a:lnTo>
                      <a:pt x="505" y="7"/>
                    </a:lnTo>
                    <a:lnTo>
                      <a:pt x="519" y="10"/>
                    </a:lnTo>
                    <a:lnTo>
                      <a:pt x="535" y="15"/>
                    </a:lnTo>
                    <a:lnTo>
                      <a:pt x="550" y="19"/>
                    </a:lnTo>
                    <a:lnTo>
                      <a:pt x="565" y="24"/>
                    </a:lnTo>
                    <a:lnTo>
                      <a:pt x="579" y="29"/>
                    </a:lnTo>
                    <a:lnTo>
                      <a:pt x="592" y="36"/>
                    </a:lnTo>
                    <a:lnTo>
                      <a:pt x="606" y="43"/>
                    </a:lnTo>
                    <a:lnTo>
                      <a:pt x="620" y="50"/>
                    </a:lnTo>
                    <a:lnTo>
                      <a:pt x="633" y="58"/>
                    </a:lnTo>
                    <a:lnTo>
                      <a:pt x="646" y="67"/>
                    </a:lnTo>
                    <a:lnTo>
                      <a:pt x="659" y="7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5" name="Freeform 29"/>
              <p:cNvSpPr>
                <a:spLocks noEditPoints="1"/>
              </p:cNvSpPr>
              <p:nvPr userDrawn="1"/>
            </p:nvSpPr>
            <p:spPr bwMode="gray">
              <a:xfrm>
                <a:off x="3281363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3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8" y="636"/>
                  </a:cxn>
                  <a:cxn ang="0">
                    <a:pos x="192" y="606"/>
                  </a:cxn>
                  <a:cxn ang="0">
                    <a:pos x="180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69" y="414"/>
                  </a:cxn>
                  <a:cxn ang="0">
                    <a:pos x="442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6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39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2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0" y="43"/>
                  </a:cxn>
                  <a:cxn ang="0">
                    <a:pos x="175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7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1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6" y="382"/>
                  </a:cxn>
                  <a:cxn ang="0">
                    <a:pos x="32" y="428"/>
                  </a:cxn>
                  <a:cxn ang="0">
                    <a:pos x="9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0" y="768"/>
                  </a:cxn>
                  <a:cxn ang="0">
                    <a:pos x="458" y="736"/>
                  </a:cxn>
                  <a:cxn ang="0">
                    <a:pos x="484" y="716"/>
                  </a:cxn>
                  <a:cxn ang="0">
                    <a:pos x="503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3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8" y="579"/>
                    </a:lnTo>
                    <a:lnTo>
                      <a:pt x="441" y="593"/>
                    </a:lnTo>
                    <a:lnTo>
                      <a:pt x="433" y="604"/>
                    </a:lnTo>
                    <a:lnTo>
                      <a:pt x="423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2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9" y="648"/>
                    </a:lnTo>
                    <a:lnTo>
                      <a:pt x="237" y="645"/>
                    </a:lnTo>
                    <a:lnTo>
                      <a:pt x="228" y="641"/>
                    </a:lnTo>
                    <a:lnTo>
                      <a:pt x="218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7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0" y="565"/>
                    </a:lnTo>
                    <a:lnTo>
                      <a:pt x="180" y="552"/>
                    </a:lnTo>
                    <a:lnTo>
                      <a:pt x="181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0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69" y="414"/>
                    </a:lnTo>
                    <a:lnTo>
                      <a:pt x="395" y="413"/>
                    </a:lnTo>
                    <a:lnTo>
                      <a:pt x="408" y="414"/>
                    </a:lnTo>
                    <a:lnTo>
                      <a:pt x="424" y="416"/>
                    </a:lnTo>
                    <a:lnTo>
                      <a:pt x="442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3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8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7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6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5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6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39" y="280"/>
                    </a:lnTo>
                    <a:lnTo>
                      <a:pt x="636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8" y="177"/>
                    </a:lnTo>
                    <a:lnTo>
                      <a:pt x="612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0" y="115"/>
                    </a:lnTo>
                    <a:lnTo>
                      <a:pt x="581" y="102"/>
                    </a:lnTo>
                    <a:lnTo>
                      <a:pt x="572" y="90"/>
                    </a:lnTo>
                    <a:lnTo>
                      <a:pt x="562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5" y="1"/>
                    </a:lnTo>
                    <a:lnTo>
                      <a:pt x="324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5" y="17"/>
                    </a:lnTo>
                    <a:lnTo>
                      <a:pt x="130" y="24"/>
                    </a:lnTo>
                    <a:lnTo>
                      <a:pt x="104" y="34"/>
                    </a:lnTo>
                    <a:lnTo>
                      <a:pt x="80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5" y="163"/>
                    </a:lnTo>
                    <a:lnTo>
                      <a:pt x="196" y="159"/>
                    </a:lnTo>
                    <a:lnTo>
                      <a:pt x="218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7" y="177"/>
                    </a:lnTo>
                    <a:lnTo>
                      <a:pt x="419" y="184"/>
                    </a:lnTo>
                    <a:lnTo>
                      <a:pt x="429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6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1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1" y="290"/>
                    </a:lnTo>
                    <a:lnTo>
                      <a:pt x="223" y="294"/>
                    </a:lnTo>
                    <a:lnTo>
                      <a:pt x="205" y="299"/>
                    </a:lnTo>
                    <a:lnTo>
                      <a:pt x="188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1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6" y="382"/>
                    </a:lnTo>
                    <a:lnTo>
                      <a:pt x="57" y="392"/>
                    </a:lnTo>
                    <a:lnTo>
                      <a:pt x="47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4" y="468"/>
                    </a:lnTo>
                    <a:lnTo>
                      <a:pt x="9" y="483"/>
                    </a:lnTo>
                    <a:lnTo>
                      <a:pt x="6" y="498"/>
                    </a:lnTo>
                    <a:lnTo>
                      <a:pt x="3" y="512"/>
                    </a:lnTo>
                    <a:lnTo>
                      <a:pt x="1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7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2" y="673"/>
                    </a:lnTo>
                    <a:lnTo>
                      <a:pt x="27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7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1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6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7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1" y="797"/>
                    </a:lnTo>
                    <a:lnTo>
                      <a:pt x="318" y="795"/>
                    </a:lnTo>
                    <a:lnTo>
                      <a:pt x="333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0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8" y="744"/>
                    </a:lnTo>
                    <a:lnTo>
                      <a:pt x="458" y="736"/>
                    </a:lnTo>
                    <a:lnTo>
                      <a:pt x="467" y="728"/>
                    </a:lnTo>
                    <a:lnTo>
                      <a:pt x="475" y="718"/>
                    </a:lnTo>
                    <a:lnTo>
                      <a:pt x="481" y="709"/>
                    </a:lnTo>
                    <a:lnTo>
                      <a:pt x="484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3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3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 row + 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71438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214422"/>
            <a:ext cx="8186738" cy="485776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 dirty="0" smtClean="0"/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812681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/>
        </p:nvGraphicFramePr>
        <p:xfrm>
          <a:off x="1071538" y="3357562"/>
          <a:ext cx="6096000" cy="11125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aaaaaa</a:t>
                      </a:r>
                      <a:endParaRPr lang="it-IT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 row + 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71438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214422"/>
            <a:ext cx="8186738" cy="485776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863481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588936"/>
            <a:ext cx="8121111" cy="5483252"/>
          </a:xfrm>
        </p:spPr>
        <p:txBody>
          <a:bodyPr/>
          <a:lstStyle>
            <a:lvl1pPr>
              <a:defRPr sz="2800" b="0" u="dotted" strike="noStrike" normalizeH="0" baseline="0">
                <a:solidFill>
                  <a:schemeClr val="tx1">
                    <a:lumMod val="75000"/>
                  </a:schemeClr>
                </a:solidFill>
                <a:uFill>
                  <a:solidFill>
                    <a:schemeClr val="accent3">
                      <a:lumMod val="60000"/>
                      <a:lumOff val="40000"/>
                    </a:schemeClr>
                  </a:solidFill>
                </a:uFill>
              </a:defRPr>
            </a:lvl1pPr>
            <a:lvl2pPr>
              <a:lnSpc>
                <a:spcPts val="2100"/>
              </a:lnSpc>
              <a:buFontTx/>
              <a:buNone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82663" indent="-227013">
              <a:lnSpc>
                <a:spcPts val="1800"/>
              </a:lnSpc>
              <a:defRPr sz="2200" i="0">
                <a:solidFill>
                  <a:schemeClr val="tx1">
                    <a:lumMod val="50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18338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4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7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428596" y="1000108"/>
            <a:ext cx="8143932" cy="52149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7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28596" y="628632"/>
            <a:ext cx="8143932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457195" y="6288217"/>
            <a:ext cx="472697" cy="304800"/>
          </a:xfrm>
          <a:prstGeom prst="rect">
            <a:avLst/>
          </a:prstGeom>
        </p:spPr>
        <p:txBody>
          <a:bodyPr anchor="b"/>
          <a:lstStyle>
            <a:lvl1pPr algn="l">
              <a:defRPr sz="1800" b="1" cap="none" spc="0">
                <a:ln w="3175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ln w="3175">
                  <a:solidFill>
                    <a:srgbClr val="6684A2">
                      <a:satMod val="140000"/>
                    </a:srgbClr>
                  </a:solidFill>
                  <a:prstDash val="solid"/>
                  <a:miter lim="800000"/>
                </a:ln>
              </a:rPr>
              <a:pPr/>
              <a:t>‹n.›</a:t>
            </a:fld>
            <a:endParaRPr lang="en-US" dirty="0">
              <a:ln w="3175">
                <a:solidFill>
                  <a:srgbClr val="6684A2">
                    <a:satMod val="140000"/>
                  </a:srgbClr>
                </a:solidFill>
                <a:prstDash val="solid"/>
                <a:miter lim="800000"/>
              </a:ln>
            </a:endParaRPr>
          </a:p>
        </p:txBody>
      </p:sp>
      <p:sp>
        <p:nvSpPr>
          <p:cNvPr id="13" name="Rectangle 9"/>
          <p:cNvSpPr>
            <a:spLocks noGrp="1"/>
          </p:cNvSpPr>
          <p:nvPr>
            <p:ph type="ftr" sz="quarter" idx="17"/>
          </p:nvPr>
        </p:nvSpPr>
        <p:spPr>
          <a:xfrm>
            <a:off x="984137" y="6286520"/>
            <a:ext cx="5563249" cy="304800"/>
          </a:xfrm>
          <a:prstGeom prst="rect">
            <a:avLst/>
          </a:prstGeom>
        </p:spPr>
        <p:txBody>
          <a:bodyPr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470733" y="1009592"/>
            <a:ext cx="3933796" cy="52149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8" name="Rectangle 11"/>
          <p:cNvSpPr>
            <a:spLocks noGrp="1"/>
          </p:cNvSpPr>
          <p:nvPr>
            <p:ph sz="quarter" idx="22"/>
          </p:nvPr>
        </p:nvSpPr>
        <p:spPr>
          <a:xfrm>
            <a:off x="4576706" y="1009592"/>
            <a:ext cx="3995822" cy="52149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70733" y="64291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23" hasCustomPrompt="1"/>
          </p:nvPr>
        </p:nvSpPr>
        <p:spPr>
          <a:xfrm flipH="1">
            <a:off x="4572000" y="642918"/>
            <a:ext cx="4000528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0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2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>
          <a:xfrm>
            <a:off x="7134196" y="271442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455234" y="1009592"/>
            <a:ext cx="3933796" cy="23479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4"/>
          </p:nvPr>
        </p:nvSpPr>
        <p:spPr>
          <a:xfrm>
            <a:off x="4576706" y="1009592"/>
            <a:ext cx="3933796" cy="52149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5" name="Rectangle 11"/>
          <p:cNvSpPr>
            <a:spLocks noGrp="1"/>
          </p:cNvSpPr>
          <p:nvPr>
            <p:ph sz="quarter" idx="26"/>
          </p:nvPr>
        </p:nvSpPr>
        <p:spPr>
          <a:xfrm>
            <a:off x="455234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1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55234" y="64291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 flipH="1">
            <a:off x="4572000" y="642918"/>
            <a:ext cx="4000528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27" hasCustomPrompt="1"/>
          </p:nvPr>
        </p:nvSpPr>
        <p:spPr>
          <a:xfrm flipH="1">
            <a:off x="455234" y="344264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0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1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2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1 Left,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>
          <a:xfrm>
            <a:off x="7143768" y="271442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4567294" y="1009592"/>
            <a:ext cx="3933796" cy="23479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24"/>
          </p:nvPr>
        </p:nvSpPr>
        <p:spPr>
          <a:xfrm>
            <a:off x="466027" y="1009592"/>
            <a:ext cx="3933796" cy="52149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sz="quarter" idx="26"/>
          </p:nvPr>
        </p:nvSpPr>
        <p:spPr>
          <a:xfrm>
            <a:off x="4567294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1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70733" y="64291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23" hasCustomPrompt="1"/>
          </p:nvPr>
        </p:nvSpPr>
        <p:spPr>
          <a:xfrm flipH="1">
            <a:off x="4572000" y="642918"/>
            <a:ext cx="4000528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27" hasCustomPrompt="1"/>
          </p:nvPr>
        </p:nvSpPr>
        <p:spPr>
          <a:xfrm flipH="1">
            <a:off x="4572000" y="344264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2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488197" y="1071546"/>
            <a:ext cx="8012893" cy="228601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</p:txBody>
      </p:sp>
      <p:sp>
        <p:nvSpPr>
          <p:cNvPr id="24" name="Rectangle 11"/>
          <p:cNvSpPr>
            <a:spLocks noGrp="1"/>
          </p:cNvSpPr>
          <p:nvPr>
            <p:ph sz="quarter" idx="26"/>
          </p:nvPr>
        </p:nvSpPr>
        <p:spPr>
          <a:xfrm>
            <a:off x="4567294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25" name="Rectangle 21"/>
          <p:cNvSpPr>
            <a:spLocks noGrp="1"/>
          </p:cNvSpPr>
          <p:nvPr>
            <p:ph type="dt" sz="half" idx="20"/>
          </p:nvPr>
        </p:nvSpPr>
        <p:spPr>
          <a:xfrm>
            <a:off x="7143768" y="271442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27" name="Rectangle 11"/>
          <p:cNvSpPr>
            <a:spLocks noGrp="1"/>
          </p:cNvSpPr>
          <p:nvPr>
            <p:ph sz="quarter" idx="28"/>
          </p:nvPr>
        </p:nvSpPr>
        <p:spPr>
          <a:xfrm>
            <a:off x="470733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1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88197" y="642918"/>
            <a:ext cx="8012893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4572000" y="3429000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7" hasCustomPrompt="1"/>
          </p:nvPr>
        </p:nvSpPr>
        <p:spPr>
          <a:xfrm flipH="1">
            <a:off x="470733" y="344264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2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/>
          <p:cNvSpPr>
            <a:spLocks noGrp="1"/>
          </p:cNvSpPr>
          <p:nvPr>
            <p:ph sz="quarter" idx="26"/>
          </p:nvPr>
        </p:nvSpPr>
        <p:spPr>
          <a:xfrm>
            <a:off x="4567294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22" name="Rectangle 21"/>
          <p:cNvSpPr>
            <a:spLocks noGrp="1"/>
          </p:cNvSpPr>
          <p:nvPr>
            <p:ph type="dt" sz="half" idx="20"/>
          </p:nvPr>
        </p:nvSpPr>
        <p:spPr>
          <a:xfrm>
            <a:off x="7143768" y="271442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30" name="Rectangle 11"/>
          <p:cNvSpPr>
            <a:spLocks noGrp="1"/>
          </p:cNvSpPr>
          <p:nvPr>
            <p:ph sz="quarter" idx="28"/>
          </p:nvPr>
        </p:nvSpPr>
        <p:spPr>
          <a:xfrm>
            <a:off x="478484" y="387659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30"/>
          </p:nvPr>
        </p:nvSpPr>
        <p:spPr>
          <a:xfrm>
            <a:off x="4567294" y="101907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32"/>
          </p:nvPr>
        </p:nvSpPr>
        <p:spPr>
          <a:xfrm>
            <a:off x="478484" y="1019076"/>
            <a:ext cx="3933796" cy="233848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478484" y="642918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4572000" y="642918"/>
            <a:ext cx="4000528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27" hasCustomPrompt="1"/>
          </p:nvPr>
        </p:nvSpPr>
        <p:spPr>
          <a:xfrm flipH="1">
            <a:off x="478484" y="3429000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4572000" y="3429000"/>
            <a:ext cx="3929090" cy="396000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/>
          <a:lstStyle>
            <a:lvl1pPr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1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3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4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3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/>
          <p:cNvSpPr>
            <a:spLocks noGrp="1"/>
          </p:cNvSpPr>
          <p:nvPr>
            <p:ph type="dt" sz="half" idx="20"/>
          </p:nvPr>
        </p:nvSpPr>
        <p:spPr>
          <a:xfrm>
            <a:off x="7200928" y="271442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5919910" y="561996"/>
            <a:ext cx="2652618" cy="366674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>
            <a:noAutofit/>
          </a:bodyPr>
          <a:lstStyle>
            <a:lvl1pPr>
              <a:defRPr sz="2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24" name="Rectangle 11"/>
          <p:cNvSpPr>
            <a:spLocks noGrp="1"/>
          </p:cNvSpPr>
          <p:nvPr>
            <p:ph sz="quarter" idx="25"/>
          </p:nvPr>
        </p:nvSpPr>
        <p:spPr>
          <a:xfrm>
            <a:off x="5919910" y="1009592"/>
            <a:ext cx="2652618" cy="52149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9" name="Rectangle 8"/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205266" y="566160"/>
            <a:ext cx="2652618" cy="366674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>
            <a:noAutofit/>
          </a:bodyPr>
          <a:lstStyle>
            <a:lvl1pPr>
              <a:defRPr sz="2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0" name="Rectangle 11"/>
          <p:cNvSpPr>
            <a:spLocks noGrp="1"/>
          </p:cNvSpPr>
          <p:nvPr>
            <p:ph sz="quarter" idx="27"/>
          </p:nvPr>
        </p:nvSpPr>
        <p:spPr>
          <a:xfrm>
            <a:off x="3205266" y="1013756"/>
            <a:ext cx="2652618" cy="52149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28" hasCustomPrompt="1"/>
          </p:nvPr>
        </p:nvSpPr>
        <p:spPr>
          <a:xfrm flipH="1">
            <a:off x="490622" y="571480"/>
            <a:ext cx="2652618" cy="366674"/>
          </a:xfrm>
          <a:prstGeom prst="round1Rect">
            <a:avLst/>
          </a:prstGeom>
          <a:solidFill>
            <a:schemeClr val="accent6">
              <a:shade val="75000"/>
            </a:schemeClr>
          </a:solidFill>
        </p:spPr>
        <p:txBody>
          <a:bodyPr anchor="ctr">
            <a:noAutofit/>
          </a:bodyPr>
          <a:lstStyle>
            <a:lvl1pPr>
              <a:defRPr sz="2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32" name="Rectangle 11"/>
          <p:cNvSpPr>
            <a:spLocks noGrp="1"/>
          </p:cNvSpPr>
          <p:nvPr>
            <p:ph sz="quarter" idx="29"/>
          </p:nvPr>
        </p:nvSpPr>
        <p:spPr>
          <a:xfrm>
            <a:off x="490622" y="1013756"/>
            <a:ext cx="2652618" cy="52149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5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12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452034" y="833470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7276455" y="836908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>
          <a:xfrm>
            <a:off x="7129490" y="357166"/>
            <a:ext cx="1371600" cy="228600"/>
          </a:xfrm>
        </p:spPr>
        <p:txBody>
          <a:bodyPr/>
          <a:lstStyle>
            <a:lvl1pPr>
              <a:defRPr sz="1100"/>
            </a:lvl1pPr>
            <a:extLst/>
          </a:lstStyle>
          <a:p>
            <a:pPr algn="r"/>
            <a:endParaRPr lang="en-US" dirty="0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42" hasCustomPrompt="1"/>
          </p:nvPr>
        </p:nvSpPr>
        <p:spPr>
          <a:xfrm>
            <a:off x="441702" y="1350080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43" hasCustomPrompt="1"/>
          </p:nvPr>
        </p:nvSpPr>
        <p:spPr>
          <a:xfrm>
            <a:off x="7266123" y="1353518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35" name="Rectangle 37"/>
          <p:cNvSpPr>
            <a:spLocks noGrp="1"/>
          </p:cNvSpPr>
          <p:nvPr>
            <p:ph type="body" sz="quarter" idx="44" hasCustomPrompt="1"/>
          </p:nvPr>
        </p:nvSpPr>
        <p:spPr>
          <a:xfrm>
            <a:off x="441702" y="1861524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36" name="Rectangle 37"/>
          <p:cNvSpPr>
            <a:spLocks noGrp="1"/>
          </p:cNvSpPr>
          <p:nvPr>
            <p:ph type="body" sz="quarter" idx="45" hasCustomPrompt="1"/>
          </p:nvPr>
        </p:nvSpPr>
        <p:spPr>
          <a:xfrm>
            <a:off x="7266123" y="1864962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38" name="Rectangle 37"/>
          <p:cNvSpPr>
            <a:spLocks noGrp="1"/>
          </p:cNvSpPr>
          <p:nvPr>
            <p:ph type="body" sz="quarter" idx="46" hasCustomPrompt="1"/>
          </p:nvPr>
        </p:nvSpPr>
        <p:spPr>
          <a:xfrm>
            <a:off x="441702" y="2372968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39" name="Rectangle 37"/>
          <p:cNvSpPr>
            <a:spLocks noGrp="1"/>
          </p:cNvSpPr>
          <p:nvPr>
            <p:ph type="body" sz="quarter" idx="47" hasCustomPrompt="1"/>
          </p:nvPr>
        </p:nvSpPr>
        <p:spPr>
          <a:xfrm>
            <a:off x="7266123" y="2376406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40" name="Rectangle 37"/>
          <p:cNvSpPr>
            <a:spLocks noGrp="1"/>
          </p:cNvSpPr>
          <p:nvPr>
            <p:ph type="body" sz="quarter" idx="48" hasCustomPrompt="1"/>
          </p:nvPr>
        </p:nvSpPr>
        <p:spPr>
          <a:xfrm>
            <a:off x="441702" y="2884412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59" name="Rectangle 37"/>
          <p:cNvSpPr>
            <a:spLocks noGrp="1"/>
          </p:cNvSpPr>
          <p:nvPr>
            <p:ph type="body" sz="quarter" idx="49" hasCustomPrompt="1"/>
          </p:nvPr>
        </p:nvSpPr>
        <p:spPr>
          <a:xfrm>
            <a:off x="7266123" y="2887850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60" name="Rectangle 37"/>
          <p:cNvSpPr>
            <a:spLocks noGrp="1"/>
          </p:cNvSpPr>
          <p:nvPr>
            <p:ph type="body" sz="quarter" idx="50" hasCustomPrompt="1"/>
          </p:nvPr>
        </p:nvSpPr>
        <p:spPr>
          <a:xfrm>
            <a:off x="441702" y="3395856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61" name="Rectangle 37"/>
          <p:cNvSpPr>
            <a:spLocks noGrp="1"/>
          </p:cNvSpPr>
          <p:nvPr>
            <p:ph type="body" sz="quarter" idx="51" hasCustomPrompt="1"/>
          </p:nvPr>
        </p:nvSpPr>
        <p:spPr>
          <a:xfrm>
            <a:off x="7266123" y="3399294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62" name="Rectangle 37"/>
          <p:cNvSpPr>
            <a:spLocks noGrp="1"/>
          </p:cNvSpPr>
          <p:nvPr>
            <p:ph type="body" sz="quarter" idx="52" hasCustomPrompt="1"/>
          </p:nvPr>
        </p:nvSpPr>
        <p:spPr>
          <a:xfrm>
            <a:off x="441702" y="3907300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63" name="Rectangle 37"/>
          <p:cNvSpPr>
            <a:spLocks noGrp="1"/>
          </p:cNvSpPr>
          <p:nvPr>
            <p:ph type="body" sz="quarter" idx="53" hasCustomPrompt="1"/>
          </p:nvPr>
        </p:nvSpPr>
        <p:spPr>
          <a:xfrm>
            <a:off x="7266123" y="3910738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64" name="Rectangle 37"/>
          <p:cNvSpPr>
            <a:spLocks noGrp="1"/>
          </p:cNvSpPr>
          <p:nvPr>
            <p:ph type="body" sz="quarter" idx="54" hasCustomPrompt="1"/>
          </p:nvPr>
        </p:nvSpPr>
        <p:spPr>
          <a:xfrm>
            <a:off x="441702" y="4418744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65" name="Rectangle 37"/>
          <p:cNvSpPr>
            <a:spLocks noGrp="1"/>
          </p:cNvSpPr>
          <p:nvPr>
            <p:ph type="body" sz="quarter" idx="55" hasCustomPrompt="1"/>
          </p:nvPr>
        </p:nvSpPr>
        <p:spPr>
          <a:xfrm>
            <a:off x="7266123" y="4422182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66" name="Rectangle 37"/>
          <p:cNvSpPr>
            <a:spLocks noGrp="1"/>
          </p:cNvSpPr>
          <p:nvPr>
            <p:ph type="body" sz="quarter" idx="56" hasCustomPrompt="1"/>
          </p:nvPr>
        </p:nvSpPr>
        <p:spPr>
          <a:xfrm>
            <a:off x="441702" y="4930188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67" name="Rectangle 37"/>
          <p:cNvSpPr>
            <a:spLocks noGrp="1"/>
          </p:cNvSpPr>
          <p:nvPr>
            <p:ph type="body" sz="quarter" idx="57" hasCustomPrompt="1"/>
          </p:nvPr>
        </p:nvSpPr>
        <p:spPr>
          <a:xfrm>
            <a:off x="7266123" y="4933626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68" name="Rectangle 37"/>
          <p:cNvSpPr>
            <a:spLocks noGrp="1"/>
          </p:cNvSpPr>
          <p:nvPr>
            <p:ph type="body" sz="quarter" idx="58" hasCustomPrompt="1"/>
          </p:nvPr>
        </p:nvSpPr>
        <p:spPr>
          <a:xfrm>
            <a:off x="441702" y="5441632"/>
            <a:ext cx="7134386" cy="414144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extLst/>
          </a:lstStyle>
          <a:p>
            <a:pPr lvl="0"/>
            <a:r>
              <a:rPr lang="en-US" dirty="0" smtClean="0"/>
              <a:t>Click to add agenda item</a:t>
            </a:r>
            <a:endParaRPr lang="en-US" dirty="0"/>
          </a:p>
        </p:txBody>
      </p:sp>
      <p:sp>
        <p:nvSpPr>
          <p:cNvPr id="69" name="Rectangle 37"/>
          <p:cNvSpPr>
            <a:spLocks noGrp="1"/>
          </p:cNvSpPr>
          <p:nvPr>
            <p:ph type="body" sz="quarter" idx="59" hasCustomPrompt="1"/>
          </p:nvPr>
        </p:nvSpPr>
        <p:spPr>
          <a:xfrm>
            <a:off x="7266123" y="5445070"/>
            <a:ext cx="1224636" cy="410705"/>
          </a:xfrm>
          <a:solidFill>
            <a:schemeClr val="accent6">
              <a:shade val="75000"/>
            </a:schemeClr>
          </a:solidFill>
        </p:spPr>
        <p:txBody>
          <a:bodyPr anchor="ctr">
            <a:normAutofit/>
          </a:bodyPr>
          <a:lstStyle>
            <a:lvl1pPr algn="r">
              <a:buFontTx/>
              <a:buNone/>
              <a:defRPr sz="20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Page #</a:t>
            </a:r>
            <a:endParaRPr lang="en-US" dirty="0"/>
          </a:p>
        </p:txBody>
      </p:sp>
      <p:sp>
        <p:nvSpPr>
          <p:cNvPr id="7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7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pic>
        <p:nvPicPr>
          <p:cNvPr id="26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srgbClr val="336699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 bwMode="gray">
          <a:xfrm>
            <a:off x="2260467" y="3045183"/>
            <a:ext cx="4537827" cy="767634"/>
            <a:chOff x="428625" y="357188"/>
            <a:chExt cx="3031165" cy="512762"/>
          </a:xfrm>
          <a:effectLst/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371790" y="700804"/>
              <a:ext cx="2088000" cy="159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000" u="none" dirty="0" smtClean="0">
                  <a:solidFill>
                    <a:prstClr val="white"/>
                  </a:solidFill>
                  <a:latin typeface="Trebuchet MS" pitchFamily="34" charset="0"/>
                  <a:cs typeface="+mn-cs"/>
                </a:rPr>
                <a:t>Università degli Studi dell’Aquila</a:t>
              </a:r>
              <a:endParaRPr lang="it-IT" sz="1000" u="none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 userDrawn="1"/>
          </p:nvSpPr>
          <p:spPr bwMode="gray">
            <a:xfrm>
              <a:off x="428625" y="357188"/>
              <a:ext cx="161925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gray">
            <a:xfrm>
              <a:off x="608013" y="357188"/>
              <a:ext cx="84138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717550" y="498475"/>
              <a:ext cx="119063" cy="192087"/>
            </a:xfrm>
            <a:custGeom>
              <a:avLst/>
              <a:gdLst/>
              <a:ahLst/>
              <a:cxnLst>
                <a:cxn ang="0">
                  <a:pos x="243" y="120"/>
                </a:cxn>
                <a:cxn ang="0">
                  <a:pos x="268" y="115"/>
                </a:cxn>
                <a:cxn ang="0">
                  <a:pos x="308" y="116"/>
                </a:cxn>
                <a:cxn ang="0">
                  <a:pos x="352" y="121"/>
                </a:cxn>
                <a:cxn ang="0">
                  <a:pos x="391" y="131"/>
                </a:cxn>
                <a:cxn ang="0">
                  <a:pos x="425" y="146"/>
                </a:cxn>
                <a:cxn ang="0">
                  <a:pos x="454" y="166"/>
                </a:cxn>
                <a:cxn ang="0">
                  <a:pos x="478" y="192"/>
                </a:cxn>
                <a:cxn ang="0">
                  <a:pos x="497" y="221"/>
                </a:cxn>
                <a:cxn ang="0">
                  <a:pos x="511" y="257"/>
                </a:cxn>
                <a:cxn ang="0">
                  <a:pos x="523" y="299"/>
                </a:cxn>
                <a:cxn ang="0">
                  <a:pos x="530" y="362"/>
                </a:cxn>
                <a:cxn ang="0">
                  <a:pos x="530" y="433"/>
                </a:cxn>
                <a:cxn ang="0">
                  <a:pos x="525" y="482"/>
                </a:cxn>
                <a:cxn ang="0">
                  <a:pos x="516" y="525"/>
                </a:cxn>
                <a:cxn ang="0">
                  <a:pos x="501" y="563"/>
                </a:cxn>
                <a:cxn ang="0">
                  <a:pos x="482" y="597"/>
                </a:cxn>
                <a:cxn ang="0">
                  <a:pos x="459" y="624"/>
                </a:cxn>
                <a:cxn ang="0">
                  <a:pos x="431" y="647"/>
                </a:cxn>
                <a:cxn ang="0">
                  <a:pos x="399" y="665"/>
                </a:cxn>
                <a:cxn ang="0">
                  <a:pos x="362" y="678"/>
                </a:cxn>
                <a:cxn ang="0">
                  <a:pos x="320" y="685"/>
                </a:cxn>
                <a:cxn ang="0">
                  <a:pos x="275" y="688"/>
                </a:cxn>
                <a:cxn ang="0">
                  <a:pos x="244" y="685"/>
                </a:cxn>
                <a:cxn ang="0">
                  <a:pos x="193" y="670"/>
                </a:cxn>
                <a:cxn ang="0">
                  <a:pos x="152" y="647"/>
                </a:cxn>
                <a:cxn ang="0">
                  <a:pos x="138" y="633"/>
                </a:cxn>
                <a:cxn ang="0">
                  <a:pos x="166" y="157"/>
                </a:cxn>
                <a:cxn ang="0">
                  <a:pos x="210" y="785"/>
                </a:cxn>
                <a:cxn ang="0">
                  <a:pos x="277" y="800"/>
                </a:cxn>
                <a:cxn ang="0">
                  <a:pos x="315" y="803"/>
                </a:cxn>
                <a:cxn ang="0">
                  <a:pos x="377" y="799"/>
                </a:cxn>
                <a:cxn ang="0">
                  <a:pos x="434" y="788"/>
                </a:cxn>
                <a:cxn ang="0">
                  <a:pos x="486" y="768"/>
                </a:cxn>
                <a:cxn ang="0">
                  <a:pos x="531" y="740"/>
                </a:cxn>
                <a:cxn ang="0">
                  <a:pos x="571" y="705"/>
                </a:cxn>
                <a:cxn ang="0">
                  <a:pos x="604" y="662"/>
                </a:cxn>
                <a:cxn ang="0">
                  <a:pos x="632" y="616"/>
                </a:cxn>
                <a:cxn ang="0">
                  <a:pos x="652" y="563"/>
                </a:cxn>
                <a:cxn ang="0">
                  <a:pos x="666" y="507"/>
                </a:cxn>
                <a:cxn ang="0">
                  <a:pos x="674" y="446"/>
                </a:cxn>
                <a:cxn ang="0">
                  <a:pos x="675" y="378"/>
                </a:cxn>
                <a:cxn ang="0">
                  <a:pos x="670" y="310"/>
                </a:cxn>
                <a:cxn ang="0">
                  <a:pos x="657" y="248"/>
                </a:cxn>
                <a:cxn ang="0">
                  <a:pos x="639" y="193"/>
                </a:cxn>
                <a:cxn ang="0">
                  <a:pos x="615" y="144"/>
                </a:cxn>
                <a:cxn ang="0">
                  <a:pos x="583" y="102"/>
                </a:cxn>
                <a:cxn ang="0">
                  <a:pos x="546" y="67"/>
                </a:cxn>
                <a:cxn ang="0">
                  <a:pos x="504" y="40"/>
                </a:cxn>
                <a:cxn ang="0">
                  <a:pos x="457" y="19"/>
                </a:cxn>
                <a:cxn ang="0">
                  <a:pos x="405" y="6"/>
                </a:cxn>
                <a:cxn ang="0">
                  <a:pos x="347" y="0"/>
                </a:cxn>
                <a:cxn ang="0">
                  <a:pos x="299" y="1"/>
                </a:cxn>
                <a:cxn ang="0">
                  <a:pos x="260" y="7"/>
                </a:cxn>
                <a:cxn ang="0">
                  <a:pos x="224" y="19"/>
                </a:cxn>
                <a:cxn ang="0">
                  <a:pos x="190" y="37"/>
                </a:cxn>
                <a:cxn ang="0">
                  <a:pos x="158" y="60"/>
                </a:cxn>
                <a:cxn ang="0">
                  <a:pos x="138" y="14"/>
                </a:cxn>
                <a:cxn ang="0">
                  <a:pos x="138" y="1090"/>
                </a:cxn>
                <a:cxn ang="0">
                  <a:pos x="148" y="757"/>
                </a:cxn>
                <a:cxn ang="0">
                  <a:pos x="174" y="772"/>
                </a:cxn>
                <a:cxn ang="0">
                  <a:pos x="210" y="785"/>
                </a:cxn>
              </a:cxnLst>
              <a:rect l="0" t="0" r="r" b="b"/>
              <a:pathLst>
                <a:path w="675" h="1090">
                  <a:moveTo>
                    <a:pt x="204" y="135"/>
                  </a:moveTo>
                  <a:lnTo>
                    <a:pt x="224" y="126"/>
                  </a:lnTo>
                  <a:lnTo>
                    <a:pt x="243" y="120"/>
                  </a:lnTo>
                  <a:lnTo>
                    <a:pt x="252" y="118"/>
                  </a:lnTo>
                  <a:lnTo>
                    <a:pt x="260" y="116"/>
                  </a:lnTo>
                  <a:lnTo>
                    <a:pt x="268" y="115"/>
                  </a:lnTo>
                  <a:lnTo>
                    <a:pt x="275" y="115"/>
                  </a:lnTo>
                  <a:lnTo>
                    <a:pt x="292" y="115"/>
                  </a:lnTo>
                  <a:lnTo>
                    <a:pt x="308" y="116"/>
                  </a:lnTo>
                  <a:lnTo>
                    <a:pt x="324" y="117"/>
                  </a:lnTo>
                  <a:lnTo>
                    <a:pt x="338" y="119"/>
                  </a:lnTo>
                  <a:lnTo>
                    <a:pt x="352" y="121"/>
                  </a:lnTo>
                  <a:lnTo>
                    <a:pt x="366" y="124"/>
                  </a:lnTo>
                  <a:lnTo>
                    <a:pt x="378" y="127"/>
                  </a:lnTo>
                  <a:lnTo>
                    <a:pt x="391" y="131"/>
                  </a:lnTo>
                  <a:lnTo>
                    <a:pt x="403" y="136"/>
                  </a:lnTo>
                  <a:lnTo>
                    <a:pt x="414" y="141"/>
                  </a:lnTo>
                  <a:lnTo>
                    <a:pt x="425" y="146"/>
                  </a:lnTo>
                  <a:lnTo>
                    <a:pt x="435" y="153"/>
                  </a:lnTo>
                  <a:lnTo>
                    <a:pt x="445" y="160"/>
                  </a:lnTo>
                  <a:lnTo>
                    <a:pt x="454" y="166"/>
                  </a:lnTo>
                  <a:lnTo>
                    <a:pt x="463" y="175"/>
                  </a:lnTo>
                  <a:lnTo>
                    <a:pt x="470" y="182"/>
                  </a:lnTo>
                  <a:lnTo>
                    <a:pt x="478" y="192"/>
                  </a:lnTo>
                  <a:lnTo>
                    <a:pt x="484" y="201"/>
                  </a:lnTo>
                  <a:lnTo>
                    <a:pt x="491" y="211"/>
                  </a:lnTo>
                  <a:lnTo>
                    <a:pt x="497" y="221"/>
                  </a:lnTo>
                  <a:lnTo>
                    <a:pt x="502" y="233"/>
                  </a:lnTo>
                  <a:lnTo>
                    <a:pt x="507" y="244"/>
                  </a:lnTo>
                  <a:lnTo>
                    <a:pt x="511" y="257"/>
                  </a:lnTo>
                  <a:lnTo>
                    <a:pt x="516" y="271"/>
                  </a:lnTo>
                  <a:lnTo>
                    <a:pt x="520" y="284"/>
                  </a:lnTo>
                  <a:lnTo>
                    <a:pt x="523" y="299"/>
                  </a:lnTo>
                  <a:lnTo>
                    <a:pt x="525" y="314"/>
                  </a:lnTo>
                  <a:lnTo>
                    <a:pt x="527" y="330"/>
                  </a:lnTo>
                  <a:lnTo>
                    <a:pt x="530" y="362"/>
                  </a:lnTo>
                  <a:lnTo>
                    <a:pt x="531" y="398"/>
                  </a:lnTo>
                  <a:lnTo>
                    <a:pt x="530" y="416"/>
                  </a:lnTo>
                  <a:lnTo>
                    <a:pt x="530" y="433"/>
                  </a:lnTo>
                  <a:lnTo>
                    <a:pt x="529" y="450"/>
                  </a:lnTo>
                  <a:lnTo>
                    <a:pt x="527" y="466"/>
                  </a:lnTo>
                  <a:lnTo>
                    <a:pt x="525" y="482"/>
                  </a:lnTo>
                  <a:lnTo>
                    <a:pt x="522" y="496"/>
                  </a:lnTo>
                  <a:lnTo>
                    <a:pt x="519" y="511"/>
                  </a:lnTo>
                  <a:lnTo>
                    <a:pt x="516" y="525"/>
                  </a:lnTo>
                  <a:lnTo>
                    <a:pt x="510" y="539"/>
                  </a:lnTo>
                  <a:lnTo>
                    <a:pt x="506" y="551"/>
                  </a:lnTo>
                  <a:lnTo>
                    <a:pt x="501" y="563"/>
                  </a:lnTo>
                  <a:lnTo>
                    <a:pt x="496" y="575"/>
                  </a:lnTo>
                  <a:lnTo>
                    <a:pt x="489" y="586"/>
                  </a:lnTo>
                  <a:lnTo>
                    <a:pt x="482" y="597"/>
                  </a:lnTo>
                  <a:lnTo>
                    <a:pt x="475" y="606"/>
                  </a:lnTo>
                  <a:lnTo>
                    <a:pt x="467" y="616"/>
                  </a:lnTo>
                  <a:lnTo>
                    <a:pt x="459" y="624"/>
                  </a:lnTo>
                  <a:lnTo>
                    <a:pt x="450" y="633"/>
                  </a:lnTo>
                  <a:lnTo>
                    <a:pt x="441" y="640"/>
                  </a:lnTo>
                  <a:lnTo>
                    <a:pt x="431" y="647"/>
                  </a:lnTo>
                  <a:lnTo>
                    <a:pt x="421" y="654"/>
                  </a:lnTo>
                  <a:lnTo>
                    <a:pt x="410" y="660"/>
                  </a:lnTo>
                  <a:lnTo>
                    <a:pt x="399" y="665"/>
                  </a:lnTo>
                  <a:lnTo>
                    <a:pt x="387" y="669"/>
                  </a:lnTo>
                  <a:lnTo>
                    <a:pt x="374" y="675"/>
                  </a:lnTo>
                  <a:lnTo>
                    <a:pt x="362" y="678"/>
                  </a:lnTo>
                  <a:lnTo>
                    <a:pt x="349" y="681"/>
                  </a:lnTo>
                  <a:lnTo>
                    <a:pt x="335" y="683"/>
                  </a:lnTo>
                  <a:lnTo>
                    <a:pt x="320" y="685"/>
                  </a:lnTo>
                  <a:lnTo>
                    <a:pt x="306" y="687"/>
                  </a:lnTo>
                  <a:lnTo>
                    <a:pt x="291" y="687"/>
                  </a:lnTo>
                  <a:lnTo>
                    <a:pt x="275" y="688"/>
                  </a:lnTo>
                  <a:lnTo>
                    <a:pt x="265" y="687"/>
                  </a:lnTo>
                  <a:lnTo>
                    <a:pt x="255" y="687"/>
                  </a:lnTo>
                  <a:lnTo>
                    <a:pt x="244" y="685"/>
                  </a:lnTo>
                  <a:lnTo>
                    <a:pt x="234" y="683"/>
                  </a:lnTo>
                  <a:lnTo>
                    <a:pt x="214" y="678"/>
                  </a:lnTo>
                  <a:lnTo>
                    <a:pt x="193" y="670"/>
                  </a:lnTo>
                  <a:lnTo>
                    <a:pt x="174" y="661"/>
                  </a:lnTo>
                  <a:lnTo>
                    <a:pt x="158" y="652"/>
                  </a:lnTo>
                  <a:lnTo>
                    <a:pt x="152" y="647"/>
                  </a:lnTo>
                  <a:lnTo>
                    <a:pt x="146" y="643"/>
                  </a:lnTo>
                  <a:lnTo>
                    <a:pt x="141" y="638"/>
                  </a:lnTo>
                  <a:lnTo>
                    <a:pt x="138" y="633"/>
                  </a:lnTo>
                  <a:lnTo>
                    <a:pt x="138" y="180"/>
                  </a:lnTo>
                  <a:lnTo>
                    <a:pt x="152" y="168"/>
                  </a:lnTo>
                  <a:lnTo>
                    <a:pt x="166" y="157"/>
                  </a:lnTo>
                  <a:lnTo>
                    <a:pt x="184" y="145"/>
                  </a:lnTo>
                  <a:lnTo>
                    <a:pt x="204" y="135"/>
                  </a:lnTo>
                  <a:close/>
                  <a:moveTo>
                    <a:pt x="210" y="785"/>
                  </a:moveTo>
                  <a:lnTo>
                    <a:pt x="237" y="794"/>
                  </a:lnTo>
                  <a:lnTo>
                    <a:pt x="265" y="799"/>
                  </a:lnTo>
                  <a:lnTo>
                    <a:pt x="277" y="800"/>
                  </a:lnTo>
                  <a:lnTo>
                    <a:pt x="290" y="802"/>
                  </a:lnTo>
                  <a:lnTo>
                    <a:pt x="302" y="803"/>
                  </a:lnTo>
                  <a:lnTo>
                    <a:pt x="315" y="803"/>
                  </a:lnTo>
                  <a:lnTo>
                    <a:pt x="336" y="802"/>
                  </a:lnTo>
                  <a:lnTo>
                    <a:pt x="357" y="801"/>
                  </a:lnTo>
                  <a:lnTo>
                    <a:pt x="377" y="799"/>
                  </a:lnTo>
                  <a:lnTo>
                    <a:pt x="397" y="796"/>
                  </a:lnTo>
                  <a:lnTo>
                    <a:pt x="416" y="792"/>
                  </a:lnTo>
                  <a:lnTo>
                    <a:pt x="434" y="788"/>
                  </a:lnTo>
                  <a:lnTo>
                    <a:pt x="452" y="781"/>
                  </a:lnTo>
                  <a:lnTo>
                    <a:pt x="469" y="775"/>
                  </a:lnTo>
                  <a:lnTo>
                    <a:pt x="486" y="768"/>
                  </a:lnTo>
                  <a:lnTo>
                    <a:pt x="502" y="759"/>
                  </a:lnTo>
                  <a:lnTo>
                    <a:pt x="517" y="751"/>
                  </a:lnTo>
                  <a:lnTo>
                    <a:pt x="531" y="740"/>
                  </a:lnTo>
                  <a:lnTo>
                    <a:pt x="545" y="730"/>
                  </a:lnTo>
                  <a:lnTo>
                    <a:pt x="558" y="718"/>
                  </a:lnTo>
                  <a:lnTo>
                    <a:pt x="571" y="705"/>
                  </a:lnTo>
                  <a:lnTo>
                    <a:pt x="582" y="692"/>
                  </a:lnTo>
                  <a:lnTo>
                    <a:pt x="594" y="677"/>
                  </a:lnTo>
                  <a:lnTo>
                    <a:pt x="604" y="662"/>
                  </a:lnTo>
                  <a:lnTo>
                    <a:pt x="614" y="647"/>
                  </a:lnTo>
                  <a:lnTo>
                    <a:pt x="623" y="631"/>
                  </a:lnTo>
                  <a:lnTo>
                    <a:pt x="632" y="616"/>
                  </a:lnTo>
                  <a:lnTo>
                    <a:pt x="639" y="599"/>
                  </a:lnTo>
                  <a:lnTo>
                    <a:pt x="645" y="581"/>
                  </a:lnTo>
                  <a:lnTo>
                    <a:pt x="652" y="563"/>
                  </a:lnTo>
                  <a:lnTo>
                    <a:pt x="657" y="545"/>
                  </a:lnTo>
                  <a:lnTo>
                    <a:pt x="662" y="526"/>
                  </a:lnTo>
                  <a:lnTo>
                    <a:pt x="666" y="507"/>
                  </a:lnTo>
                  <a:lnTo>
                    <a:pt x="670" y="487"/>
                  </a:lnTo>
                  <a:lnTo>
                    <a:pt x="672" y="467"/>
                  </a:lnTo>
                  <a:lnTo>
                    <a:pt x="674" y="446"/>
                  </a:lnTo>
                  <a:lnTo>
                    <a:pt x="675" y="425"/>
                  </a:lnTo>
                  <a:lnTo>
                    <a:pt x="675" y="403"/>
                  </a:lnTo>
                  <a:lnTo>
                    <a:pt x="675" y="378"/>
                  </a:lnTo>
                  <a:lnTo>
                    <a:pt x="674" y="355"/>
                  </a:lnTo>
                  <a:lnTo>
                    <a:pt x="672" y="332"/>
                  </a:lnTo>
                  <a:lnTo>
                    <a:pt x="670" y="310"/>
                  </a:lnTo>
                  <a:lnTo>
                    <a:pt x="667" y="289"/>
                  </a:lnTo>
                  <a:lnTo>
                    <a:pt x="662" y="268"/>
                  </a:lnTo>
                  <a:lnTo>
                    <a:pt x="657" y="248"/>
                  </a:lnTo>
                  <a:lnTo>
                    <a:pt x="652" y="229"/>
                  </a:lnTo>
                  <a:lnTo>
                    <a:pt x="647" y="211"/>
                  </a:lnTo>
                  <a:lnTo>
                    <a:pt x="639" y="193"/>
                  </a:lnTo>
                  <a:lnTo>
                    <a:pt x="632" y="176"/>
                  </a:lnTo>
                  <a:lnTo>
                    <a:pt x="623" y="159"/>
                  </a:lnTo>
                  <a:lnTo>
                    <a:pt x="615" y="144"/>
                  </a:lnTo>
                  <a:lnTo>
                    <a:pt x="604" y="129"/>
                  </a:lnTo>
                  <a:lnTo>
                    <a:pt x="595" y="116"/>
                  </a:lnTo>
                  <a:lnTo>
                    <a:pt x="583" y="102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6" y="67"/>
                  </a:lnTo>
                  <a:lnTo>
                    <a:pt x="533" y="58"/>
                  </a:lnTo>
                  <a:lnTo>
                    <a:pt x="519" y="48"/>
                  </a:lnTo>
                  <a:lnTo>
                    <a:pt x="504" y="40"/>
                  </a:lnTo>
                  <a:lnTo>
                    <a:pt x="489" y="32"/>
                  </a:lnTo>
                  <a:lnTo>
                    <a:pt x="473" y="25"/>
                  </a:lnTo>
                  <a:lnTo>
                    <a:pt x="457" y="19"/>
                  </a:lnTo>
                  <a:lnTo>
                    <a:pt x="440" y="13"/>
                  </a:lnTo>
                  <a:lnTo>
                    <a:pt x="423" y="9"/>
                  </a:lnTo>
                  <a:lnTo>
                    <a:pt x="405" y="6"/>
                  </a:lnTo>
                  <a:lnTo>
                    <a:pt x="386" y="3"/>
                  </a:lnTo>
                  <a:lnTo>
                    <a:pt x="367" y="1"/>
                  </a:lnTo>
                  <a:lnTo>
                    <a:pt x="347" y="0"/>
                  </a:lnTo>
                  <a:lnTo>
                    <a:pt x="327" y="0"/>
                  </a:lnTo>
                  <a:lnTo>
                    <a:pt x="313" y="0"/>
                  </a:lnTo>
                  <a:lnTo>
                    <a:pt x="299" y="1"/>
                  </a:lnTo>
                  <a:lnTo>
                    <a:pt x="286" y="2"/>
                  </a:lnTo>
                  <a:lnTo>
                    <a:pt x="273" y="4"/>
                  </a:lnTo>
                  <a:lnTo>
                    <a:pt x="260" y="7"/>
                  </a:lnTo>
                  <a:lnTo>
                    <a:pt x="248" y="10"/>
                  </a:lnTo>
                  <a:lnTo>
                    <a:pt x="236" y="14"/>
                  </a:lnTo>
                  <a:lnTo>
                    <a:pt x="224" y="19"/>
                  </a:lnTo>
                  <a:lnTo>
                    <a:pt x="212" y="24"/>
                  </a:lnTo>
                  <a:lnTo>
                    <a:pt x="201" y="30"/>
                  </a:lnTo>
                  <a:lnTo>
                    <a:pt x="190" y="37"/>
                  </a:lnTo>
                  <a:lnTo>
                    <a:pt x="179" y="44"/>
                  </a:lnTo>
                  <a:lnTo>
                    <a:pt x="168" y="51"/>
                  </a:lnTo>
                  <a:lnTo>
                    <a:pt x="158" y="60"/>
                  </a:lnTo>
                  <a:lnTo>
                    <a:pt x="147" y="68"/>
                  </a:lnTo>
                  <a:lnTo>
                    <a:pt x="138" y="78"/>
                  </a:lnTo>
                  <a:lnTo>
                    <a:pt x="138" y="14"/>
                  </a:lnTo>
                  <a:lnTo>
                    <a:pt x="0" y="14"/>
                  </a:lnTo>
                  <a:lnTo>
                    <a:pt x="0" y="1090"/>
                  </a:lnTo>
                  <a:lnTo>
                    <a:pt x="138" y="1090"/>
                  </a:lnTo>
                  <a:lnTo>
                    <a:pt x="138" y="746"/>
                  </a:lnTo>
                  <a:lnTo>
                    <a:pt x="142" y="752"/>
                  </a:lnTo>
                  <a:lnTo>
                    <a:pt x="148" y="757"/>
                  </a:lnTo>
                  <a:lnTo>
                    <a:pt x="156" y="762"/>
                  </a:lnTo>
                  <a:lnTo>
                    <a:pt x="163" y="768"/>
                  </a:lnTo>
                  <a:lnTo>
                    <a:pt x="174" y="772"/>
                  </a:lnTo>
                  <a:lnTo>
                    <a:pt x="184" y="777"/>
                  </a:lnTo>
                  <a:lnTo>
                    <a:pt x="196" y="781"/>
                  </a:lnTo>
                  <a:lnTo>
                    <a:pt x="210" y="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grpSp>
          <p:nvGrpSpPr>
            <p:cNvPr id="3" name="Group 67"/>
            <p:cNvGrpSpPr/>
            <p:nvPr userDrawn="1"/>
          </p:nvGrpSpPr>
          <p:grpSpPr bwMode="gray">
            <a:xfrm>
              <a:off x="444500" y="444500"/>
              <a:ext cx="2962276" cy="198437"/>
              <a:chOff x="444500" y="444500"/>
              <a:chExt cx="2962276" cy="198437"/>
            </a:xfrm>
          </p:grpSpPr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gray">
              <a:xfrm>
                <a:off x="444500" y="444500"/>
                <a:ext cx="125413" cy="198437"/>
              </a:xfrm>
              <a:custGeom>
                <a:avLst/>
                <a:gdLst/>
                <a:ahLst/>
                <a:cxnLst>
                  <a:cxn ang="0">
                    <a:pos x="525" y="928"/>
                  </a:cxn>
                  <a:cxn ang="0">
                    <a:pos x="501" y="944"/>
                  </a:cxn>
                  <a:cxn ang="0">
                    <a:pos x="448" y="963"/>
                  </a:cxn>
                  <a:cxn ang="0">
                    <a:pos x="391" y="966"/>
                  </a:cxn>
                  <a:cxn ang="0">
                    <a:pos x="341" y="959"/>
                  </a:cxn>
                  <a:cxn ang="0">
                    <a:pos x="307" y="948"/>
                  </a:cxn>
                  <a:cxn ang="0">
                    <a:pos x="278" y="933"/>
                  </a:cxn>
                  <a:cxn ang="0">
                    <a:pos x="253" y="914"/>
                  </a:cxn>
                  <a:cxn ang="0">
                    <a:pos x="232" y="891"/>
                  </a:cxn>
                  <a:cxn ang="0">
                    <a:pos x="215" y="864"/>
                  </a:cxn>
                  <a:cxn ang="0">
                    <a:pos x="202" y="832"/>
                  </a:cxn>
                  <a:cxn ang="0">
                    <a:pos x="193" y="796"/>
                  </a:cxn>
                  <a:cxn ang="0">
                    <a:pos x="188" y="727"/>
                  </a:cxn>
                  <a:cxn ang="0">
                    <a:pos x="193" y="655"/>
                  </a:cxn>
                  <a:cxn ang="0">
                    <a:pos x="202" y="618"/>
                  </a:cxn>
                  <a:cxn ang="0">
                    <a:pos x="215" y="584"/>
                  </a:cxn>
                  <a:cxn ang="0">
                    <a:pos x="232" y="555"/>
                  </a:cxn>
                  <a:cxn ang="0">
                    <a:pos x="253" y="529"/>
                  </a:cxn>
                  <a:cxn ang="0">
                    <a:pos x="278" y="509"/>
                  </a:cxn>
                  <a:cxn ang="0">
                    <a:pos x="307" y="493"/>
                  </a:cxn>
                  <a:cxn ang="0">
                    <a:pos x="339" y="481"/>
                  </a:cxn>
                  <a:cxn ang="0">
                    <a:pos x="373" y="475"/>
                  </a:cxn>
                  <a:cxn ang="0">
                    <a:pos x="412" y="472"/>
                  </a:cxn>
                  <a:cxn ang="0">
                    <a:pos x="459" y="479"/>
                  </a:cxn>
                  <a:cxn ang="0">
                    <a:pos x="504" y="498"/>
                  </a:cxn>
                  <a:cxn ang="0">
                    <a:pos x="533" y="920"/>
                  </a:cxn>
                  <a:cxn ang="0">
                    <a:pos x="533" y="43"/>
                  </a:cxn>
                  <a:cxn ang="0">
                    <a:pos x="496" y="339"/>
                  </a:cxn>
                  <a:cxn ang="0">
                    <a:pos x="437" y="324"/>
                  </a:cxn>
                  <a:cxn ang="0">
                    <a:pos x="372" y="318"/>
                  </a:cxn>
                  <a:cxn ang="0">
                    <a:pos x="314" y="323"/>
                  </a:cxn>
                  <a:cxn ang="0">
                    <a:pos x="260" y="334"/>
                  </a:cxn>
                  <a:cxn ang="0">
                    <a:pos x="210" y="355"/>
                  </a:cxn>
                  <a:cxn ang="0">
                    <a:pos x="162" y="383"/>
                  </a:cxn>
                  <a:cxn ang="0">
                    <a:pos x="119" y="420"/>
                  </a:cxn>
                  <a:cxn ang="0">
                    <a:pos x="81" y="463"/>
                  </a:cxn>
                  <a:cxn ang="0">
                    <a:pos x="49" y="511"/>
                  </a:cxn>
                  <a:cxn ang="0">
                    <a:pos x="26" y="565"/>
                  </a:cxn>
                  <a:cxn ang="0">
                    <a:pos x="9" y="623"/>
                  </a:cxn>
                  <a:cxn ang="0">
                    <a:pos x="1" y="687"/>
                  </a:cxn>
                  <a:cxn ang="0">
                    <a:pos x="0" y="753"/>
                  </a:cxn>
                  <a:cxn ang="0">
                    <a:pos x="5" y="817"/>
                  </a:cxn>
                  <a:cxn ang="0">
                    <a:pos x="17" y="875"/>
                  </a:cxn>
                  <a:cxn ang="0">
                    <a:pos x="36" y="928"/>
                  </a:cxn>
                  <a:cxn ang="0">
                    <a:pos x="61" y="975"/>
                  </a:cxn>
                  <a:cxn ang="0">
                    <a:pos x="93" y="1016"/>
                  </a:cxn>
                  <a:cxn ang="0">
                    <a:pos x="130" y="1050"/>
                  </a:cxn>
                  <a:cxn ang="0">
                    <a:pos x="172" y="1079"/>
                  </a:cxn>
                  <a:cxn ang="0">
                    <a:pos x="218" y="1099"/>
                  </a:cxn>
                  <a:cxn ang="0">
                    <a:pos x="270" y="1112"/>
                  </a:cxn>
                  <a:cxn ang="0">
                    <a:pos x="327" y="1118"/>
                  </a:cxn>
                  <a:cxn ang="0">
                    <a:pos x="374" y="1117"/>
                  </a:cxn>
                  <a:cxn ang="0">
                    <a:pos x="417" y="1112"/>
                  </a:cxn>
                  <a:cxn ang="0">
                    <a:pos x="457" y="1100"/>
                  </a:cxn>
                  <a:cxn ang="0">
                    <a:pos x="493" y="1086"/>
                  </a:cxn>
                  <a:cxn ang="0">
                    <a:pos x="520" y="1069"/>
                  </a:cxn>
                  <a:cxn ang="0">
                    <a:pos x="533" y="1105"/>
                  </a:cxn>
                </a:cxnLst>
                <a:rect l="0" t="0" r="r" b="b"/>
                <a:pathLst>
                  <a:path w="713" h="1118">
                    <a:moveTo>
                      <a:pt x="533" y="920"/>
                    </a:moveTo>
                    <a:lnTo>
                      <a:pt x="530" y="924"/>
                    </a:lnTo>
                    <a:lnTo>
                      <a:pt x="525" y="928"/>
                    </a:lnTo>
                    <a:lnTo>
                      <a:pt x="520" y="932"/>
                    </a:lnTo>
                    <a:lnTo>
                      <a:pt x="515" y="936"/>
                    </a:lnTo>
                    <a:lnTo>
                      <a:pt x="501" y="944"/>
                    </a:lnTo>
                    <a:lnTo>
                      <a:pt x="483" y="951"/>
                    </a:lnTo>
                    <a:lnTo>
                      <a:pt x="465" y="958"/>
                    </a:lnTo>
                    <a:lnTo>
                      <a:pt x="448" y="963"/>
                    </a:lnTo>
                    <a:lnTo>
                      <a:pt x="434" y="966"/>
                    </a:lnTo>
                    <a:lnTo>
                      <a:pt x="420" y="967"/>
                    </a:lnTo>
                    <a:lnTo>
                      <a:pt x="391" y="966"/>
                    </a:lnTo>
                    <a:lnTo>
                      <a:pt x="365" y="963"/>
                    </a:lnTo>
                    <a:lnTo>
                      <a:pt x="352" y="961"/>
                    </a:lnTo>
                    <a:lnTo>
                      <a:pt x="341" y="959"/>
                    </a:lnTo>
                    <a:lnTo>
                      <a:pt x="329" y="956"/>
                    </a:lnTo>
                    <a:lnTo>
                      <a:pt x="318" y="952"/>
                    </a:lnTo>
                    <a:lnTo>
                      <a:pt x="307" y="948"/>
                    </a:lnTo>
                    <a:lnTo>
                      <a:pt x="297" y="944"/>
                    </a:lnTo>
                    <a:lnTo>
                      <a:pt x="288" y="939"/>
                    </a:lnTo>
                    <a:lnTo>
                      <a:pt x="278" y="933"/>
                    </a:lnTo>
                    <a:lnTo>
                      <a:pt x="269" y="927"/>
                    </a:lnTo>
                    <a:lnTo>
                      <a:pt x="260" y="921"/>
                    </a:lnTo>
                    <a:lnTo>
                      <a:pt x="253" y="914"/>
                    </a:lnTo>
                    <a:lnTo>
                      <a:pt x="246" y="907"/>
                    </a:lnTo>
                    <a:lnTo>
                      <a:pt x="238" y="900"/>
                    </a:lnTo>
                    <a:lnTo>
                      <a:pt x="232" y="891"/>
                    </a:lnTo>
                    <a:lnTo>
                      <a:pt x="226" y="882"/>
                    </a:lnTo>
                    <a:lnTo>
                      <a:pt x="220" y="873"/>
                    </a:lnTo>
                    <a:lnTo>
                      <a:pt x="215" y="864"/>
                    </a:lnTo>
                    <a:lnTo>
                      <a:pt x="210" y="853"/>
                    </a:lnTo>
                    <a:lnTo>
                      <a:pt x="206" y="843"/>
                    </a:lnTo>
                    <a:lnTo>
                      <a:pt x="202" y="832"/>
                    </a:lnTo>
                    <a:lnTo>
                      <a:pt x="198" y="821"/>
                    </a:lnTo>
                    <a:lnTo>
                      <a:pt x="196" y="808"/>
                    </a:lnTo>
                    <a:lnTo>
                      <a:pt x="193" y="796"/>
                    </a:lnTo>
                    <a:lnTo>
                      <a:pt x="191" y="783"/>
                    </a:lnTo>
                    <a:lnTo>
                      <a:pt x="189" y="756"/>
                    </a:lnTo>
                    <a:lnTo>
                      <a:pt x="188" y="727"/>
                    </a:lnTo>
                    <a:lnTo>
                      <a:pt x="189" y="697"/>
                    </a:lnTo>
                    <a:lnTo>
                      <a:pt x="191" y="669"/>
                    </a:lnTo>
                    <a:lnTo>
                      <a:pt x="193" y="655"/>
                    </a:lnTo>
                    <a:lnTo>
                      <a:pt x="196" y="642"/>
                    </a:lnTo>
                    <a:lnTo>
                      <a:pt x="198" y="630"/>
                    </a:lnTo>
                    <a:lnTo>
                      <a:pt x="202" y="618"/>
                    </a:lnTo>
                    <a:lnTo>
                      <a:pt x="206" y="606"/>
                    </a:lnTo>
                    <a:lnTo>
                      <a:pt x="210" y="595"/>
                    </a:lnTo>
                    <a:lnTo>
                      <a:pt x="215" y="584"/>
                    </a:lnTo>
                    <a:lnTo>
                      <a:pt x="220" y="574"/>
                    </a:lnTo>
                    <a:lnTo>
                      <a:pt x="226" y="564"/>
                    </a:lnTo>
                    <a:lnTo>
                      <a:pt x="232" y="555"/>
                    </a:lnTo>
                    <a:lnTo>
                      <a:pt x="238" y="546"/>
                    </a:lnTo>
                    <a:lnTo>
                      <a:pt x="246" y="538"/>
                    </a:lnTo>
                    <a:lnTo>
                      <a:pt x="253" y="529"/>
                    </a:lnTo>
                    <a:lnTo>
                      <a:pt x="262" y="522"/>
                    </a:lnTo>
                    <a:lnTo>
                      <a:pt x="270" y="516"/>
                    </a:lnTo>
                    <a:lnTo>
                      <a:pt x="278" y="509"/>
                    </a:lnTo>
                    <a:lnTo>
                      <a:pt x="287" y="503"/>
                    </a:lnTo>
                    <a:lnTo>
                      <a:pt x="296" y="498"/>
                    </a:lnTo>
                    <a:lnTo>
                      <a:pt x="307" y="493"/>
                    </a:lnTo>
                    <a:lnTo>
                      <a:pt x="316" y="488"/>
                    </a:lnTo>
                    <a:lnTo>
                      <a:pt x="327" y="485"/>
                    </a:lnTo>
                    <a:lnTo>
                      <a:pt x="339" y="481"/>
                    </a:lnTo>
                    <a:lnTo>
                      <a:pt x="349" y="479"/>
                    </a:lnTo>
                    <a:lnTo>
                      <a:pt x="362" y="476"/>
                    </a:lnTo>
                    <a:lnTo>
                      <a:pt x="373" y="475"/>
                    </a:lnTo>
                    <a:lnTo>
                      <a:pt x="386" y="474"/>
                    </a:lnTo>
                    <a:lnTo>
                      <a:pt x="399" y="472"/>
                    </a:lnTo>
                    <a:lnTo>
                      <a:pt x="412" y="472"/>
                    </a:lnTo>
                    <a:lnTo>
                      <a:pt x="428" y="472"/>
                    </a:lnTo>
                    <a:lnTo>
                      <a:pt x="443" y="475"/>
                    </a:lnTo>
                    <a:lnTo>
                      <a:pt x="459" y="479"/>
                    </a:lnTo>
                    <a:lnTo>
                      <a:pt x="474" y="483"/>
                    </a:lnTo>
                    <a:lnTo>
                      <a:pt x="488" y="490"/>
                    </a:lnTo>
                    <a:lnTo>
                      <a:pt x="504" y="498"/>
                    </a:lnTo>
                    <a:lnTo>
                      <a:pt x="518" y="507"/>
                    </a:lnTo>
                    <a:lnTo>
                      <a:pt x="533" y="518"/>
                    </a:lnTo>
                    <a:lnTo>
                      <a:pt x="533" y="920"/>
                    </a:lnTo>
                    <a:close/>
                    <a:moveTo>
                      <a:pt x="713" y="1105"/>
                    </a:moveTo>
                    <a:lnTo>
                      <a:pt x="713" y="0"/>
                    </a:lnTo>
                    <a:lnTo>
                      <a:pt x="533" y="43"/>
                    </a:lnTo>
                    <a:lnTo>
                      <a:pt x="533" y="354"/>
                    </a:lnTo>
                    <a:lnTo>
                      <a:pt x="515" y="346"/>
                    </a:lnTo>
                    <a:lnTo>
                      <a:pt x="496" y="339"/>
                    </a:lnTo>
                    <a:lnTo>
                      <a:pt x="477" y="332"/>
                    </a:lnTo>
                    <a:lnTo>
                      <a:pt x="457" y="328"/>
                    </a:lnTo>
                    <a:lnTo>
                      <a:pt x="437" y="324"/>
                    </a:lnTo>
                    <a:lnTo>
                      <a:pt x="416" y="321"/>
                    </a:lnTo>
                    <a:lnTo>
                      <a:pt x="394" y="320"/>
                    </a:lnTo>
                    <a:lnTo>
                      <a:pt x="372" y="318"/>
                    </a:lnTo>
                    <a:lnTo>
                      <a:pt x="353" y="318"/>
                    </a:lnTo>
                    <a:lnTo>
                      <a:pt x="333" y="321"/>
                    </a:lnTo>
                    <a:lnTo>
                      <a:pt x="314" y="323"/>
                    </a:lnTo>
                    <a:lnTo>
                      <a:pt x="296" y="326"/>
                    </a:lnTo>
                    <a:lnTo>
                      <a:pt x="277" y="330"/>
                    </a:lnTo>
                    <a:lnTo>
                      <a:pt x="260" y="334"/>
                    </a:lnTo>
                    <a:lnTo>
                      <a:pt x="243" y="341"/>
                    </a:lnTo>
                    <a:lnTo>
                      <a:pt x="226" y="347"/>
                    </a:lnTo>
                    <a:lnTo>
                      <a:pt x="210" y="355"/>
                    </a:lnTo>
                    <a:lnTo>
                      <a:pt x="193" y="364"/>
                    </a:lnTo>
                    <a:lnTo>
                      <a:pt x="178" y="373"/>
                    </a:lnTo>
                    <a:lnTo>
                      <a:pt x="162" y="383"/>
                    </a:lnTo>
                    <a:lnTo>
                      <a:pt x="148" y="394"/>
                    </a:lnTo>
                    <a:lnTo>
                      <a:pt x="134" y="406"/>
                    </a:lnTo>
                    <a:lnTo>
                      <a:pt x="119" y="420"/>
                    </a:lnTo>
                    <a:lnTo>
                      <a:pt x="106" y="433"/>
                    </a:lnTo>
                    <a:lnTo>
                      <a:pt x="93" y="448"/>
                    </a:lnTo>
                    <a:lnTo>
                      <a:pt x="81" y="463"/>
                    </a:lnTo>
                    <a:lnTo>
                      <a:pt x="69" y="479"/>
                    </a:lnTo>
                    <a:lnTo>
                      <a:pt x="59" y="495"/>
                    </a:lnTo>
                    <a:lnTo>
                      <a:pt x="49" y="511"/>
                    </a:lnTo>
                    <a:lnTo>
                      <a:pt x="41" y="529"/>
                    </a:lnTo>
                    <a:lnTo>
                      <a:pt x="34" y="547"/>
                    </a:lnTo>
                    <a:lnTo>
                      <a:pt x="26" y="565"/>
                    </a:lnTo>
                    <a:lnTo>
                      <a:pt x="20" y="584"/>
                    </a:lnTo>
                    <a:lnTo>
                      <a:pt x="15" y="603"/>
                    </a:lnTo>
                    <a:lnTo>
                      <a:pt x="9" y="623"/>
                    </a:lnTo>
                    <a:lnTo>
                      <a:pt x="6" y="643"/>
                    </a:lnTo>
                    <a:lnTo>
                      <a:pt x="3" y="664"/>
                    </a:lnTo>
                    <a:lnTo>
                      <a:pt x="1" y="687"/>
                    </a:lnTo>
                    <a:lnTo>
                      <a:pt x="0" y="709"/>
                    </a:lnTo>
                    <a:lnTo>
                      <a:pt x="0" y="731"/>
                    </a:lnTo>
                    <a:lnTo>
                      <a:pt x="0" y="753"/>
                    </a:lnTo>
                    <a:lnTo>
                      <a:pt x="1" y="775"/>
                    </a:lnTo>
                    <a:lnTo>
                      <a:pt x="3" y="796"/>
                    </a:lnTo>
                    <a:lnTo>
                      <a:pt x="5" y="817"/>
                    </a:lnTo>
                    <a:lnTo>
                      <a:pt x="8" y="837"/>
                    </a:lnTo>
                    <a:lnTo>
                      <a:pt x="12" y="856"/>
                    </a:lnTo>
                    <a:lnTo>
                      <a:pt x="17" y="875"/>
                    </a:lnTo>
                    <a:lnTo>
                      <a:pt x="23" y="893"/>
                    </a:lnTo>
                    <a:lnTo>
                      <a:pt x="28" y="911"/>
                    </a:lnTo>
                    <a:lnTo>
                      <a:pt x="36" y="928"/>
                    </a:lnTo>
                    <a:lnTo>
                      <a:pt x="43" y="944"/>
                    </a:lnTo>
                    <a:lnTo>
                      <a:pt x="52" y="960"/>
                    </a:lnTo>
                    <a:lnTo>
                      <a:pt x="61" y="975"/>
                    </a:lnTo>
                    <a:lnTo>
                      <a:pt x="71" y="989"/>
                    </a:lnTo>
                    <a:lnTo>
                      <a:pt x="81" y="1003"/>
                    </a:lnTo>
                    <a:lnTo>
                      <a:pt x="93" y="1016"/>
                    </a:lnTo>
                    <a:lnTo>
                      <a:pt x="104" y="1028"/>
                    </a:lnTo>
                    <a:lnTo>
                      <a:pt x="117" y="1040"/>
                    </a:lnTo>
                    <a:lnTo>
                      <a:pt x="130" y="1050"/>
                    </a:lnTo>
                    <a:lnTo>
                      <a:pt x="143" y="1061"/>
                    </a:lnTo>
                    <a:lnTo>
                      <a:pt x="157" y="1071"/>
                    </a:lnTo>
                    <a:lnTo>
                      <a:pt x="172" y="1079"/>
                    </a:lnTo>
                    <a:lnTo>
                      <a:pt x="187" y="1086"/>
                    </a:lnTo>
                    <a:lnTo>
                      <a:pt x="202" y="1093"/>
                    </a:lnTo>
                    <a:lnTo>
                      <a:pt x="218" y="1099"/>
                    </a:lnTo>
                    <a:lnTo>
                      <a:pt x="235" y="1104"/>
                    </a:lnTo>
                    <a:lnTo>
                      <a:pt x="252" y="1108"/>
                    </a:lnTo>
                    <a:lnTo>
                      <a:pt x="270" y="1112"/>
                    </a:lnTo>
                    <a:lnTo>
                      <a:pt x="288" y="1115"/>
                    </a:lnTo>
                    <a:lnTo>
                      <a:pt x="307" y="1117"/>
                    </a:lnTo>
                    <a:lnTo>
                      <a:pt x="327" y="1118"/>
                    </a:lnTo>
                    <a:lnTo>
                      <a:pt x="347" y="1118"/>
                    </a:lnTo>
                    <a:lnTo>
                      <a:pt x="361" y="1118"/>
                    </a:lnTo>
                    <a:lnTo>
                      <a:pt x="374" y="1117"/>
                    </a:lnTo>
                    <a:lnTo>
                      <a:pt x="389" y="1116"/>
                    </a:lnTo>
                    <a:lnTo>
                      <a:pt x="403" y="1114"/>
                    </a:lnTo>
                    <a:lnTo>
                      <a:pt x="417" y="1112"/>
                    </a:lnTo>
                    <a:lnTo>
                      <a:pt x="430" y="1108"/>
                    </a:lnTo>
                    <a:lnTo>
                      <a:pt x="444" y="1104"/>
                    </a:lnTo>
                    <a:lnTo>
                      <a:pt x="457" y="1100"/>
                    </a:lnTo>
                    <a:lnTo>
                      <a:pt x="470" y="1096"/>
                    </a:lnTo>
                    <a:lnTo>
                      <a:pt x="482" y="1091"/>
                    </a:lnTo>
                    <a:lnTo>
                      <a:pt x="493" y="1086"/>
                    </a:lnTo>
                    <a:lnTo>
                      <a:pt x="503" y="1081"/>
                    </a:lnTo>
                    <a:lnTo>
                      <a:pt x="512" y="1076"/>
                    </a:lnTo>
                    <a:lnTo>
                      <a:pt x="520" y="1069"/>
                    </a:lnTo>
                    <a:lnTo>
                      <a:pt x="526" y="1064"/>
                    </a:lnTo>
                    <a:lnTo>
                      <a:pt x="533" y="1058"/>
                    </a:lnTo>
                    <a:lnTo>
                      <a:pt x="533" y="1105"/>
                    </a:lnTo>
                    <a:lnTo>
                      <a:pt x="713" y="11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 dirty="0">
                  <a:solidFill>
                    <a:srgbClr val="000000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4" name="Freeform 8"/>
              <p:cNvSpPr>
                <a:spLocks noEditPoints="1"/>
              </p:cNvSpPr>
              <p:nvPr userDrawn="1"/>
            </p:nvSpPr>
            <p:spPr bwMode="gray">
              <a:xfrm>
                <a:off x="617124" y="450850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1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9"/>
                  </a:cxn>
                  <a:cxn ang="0">
                    <a:pos x="285" y="56"/>
                  </a:cxn>
                  <a:cxn ang="0">
                    <a:pos x="294" y="73"/>
                  </a:cxn>
                  <a:cxn ang="0">
                    <a:pos x="297" y="93"/>
                  </a:cxn>
                  <a:cxn ang="0">
                    <a:pos x="297" y="115"/>
                  </a:cxn>
                  <a:cxn ang="0">
                    <a:pos x="294" y="135"/>
                  </a:cxn>
                  <a:cxn ang="0">
                    <a:pos x="285" y="154"/>
                  </a:cxn>
                  <a:cxn ang="0">
                    <a:pos x="274" y="170"/>
                  </a:cxn>
                  <a:cxn ang="0">
                    <a:pos x="259" y="185"/>
                  </a:cxn>
                  <a:cxn ang="0">
                    <a:pos x="242" y="197"/>
                  </a:cxn>
                  <a:cxn ang="0">
                    <a:pos x="224" y="204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2" y="204"/>
                  </a:cxn>
                  <a:cxn ang="0">
                    <a:pos x="144" y="197"/>
                  </a:cxn>
                  <a:cxn ang="0">
                    <a:pos x="127" y="185"/>
                  </a:cxn>
                  <a:cxn ang="0">
                    <a:pos x="112" y="170"/>
                  </a:cxn>
                  <a:cxn ang="0">
                    <a:pos x="101" y="154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3"/>
                  </a:cxn>
                  <a:cxn ang="0">
                    <a:pos x="92" y="73"/>
                  </a:cxn>
                  <a:cxn ang="0">
                    <a:pos x="101" y="56"/>
                  </a:cxn>
                  <a:cxn ang="0">
                    <a:pos x="112" y="39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3" y="1"/>
                  </a:cxn>
                  <a:cxn ang="0">
                    <a:pos x="100" y="1072"/>
                  </a:cxn>
                  <a:cxn ang="0">
                    <a:pos x="0" y="447"/>
                  </a:cxn>
                  <a:cxn ang="0">
                    <a:pos x="282" y="299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4" y="0"/>
                    </a:moveTo>
                    <a:lnTo>
                      <a:pt x="204" y="1"/>
                    </a:lnTo>
                    <a:lnTo>
                      <a:pt x="214" y="2"/>
                    </a:lnTo>
                    <a:lnTo>
                      <a:pt x="224" y="4"/>
                    </a:lnTo>
                    <a:lnTo>
                      <a:pt x="234" y="7"/>
                    </a:lnTo>
                    <a:lnTo>
                      <a:pt x="242" y="12"/>
                    </a:lnTo>
                    <a:lnTo>
                      <a:pt x="251" y="16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9"/>
                    </a:lnTo>
                    <a:lnTo>
                      <a:pt x="280" y="47"/>
                    </a:lnTo>
                    <a:lnTo>
                      <a:pt x="285" y="56"/>
                    </a:lnTo>
                    <a:lnTo>
                      <a:pt x="290" y="64"/>
                    </a:lnTo>
                    <a:lnTo>
                      <a:pt x="294" y="73"/>
                    </a:lnTo>
                    <a:lnTo>
                      <a:pt x="296" y="84"/>
                    </a:lnTo>
                    <a:lnTo>
                      <a:pt x="297" y="93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5"/>
                    </a:lnTo>
                    <a:lnTo>
                      <a:pt x="294" y="135"/>
                    </a:lnTo>
                    <a:lnTo>
                      <a:pt x="290" y="144"/>
                    </a:lnTo>
                    <a:lnTo>
                      <a:pt x="285" y="154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5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4" y="201"/>
                    </a:lnTo>
                    <a:lnTo>
                      <a:pt x="224" y="204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4" y="208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2" y="204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6" y="192"/>
                    </a:lnTo>
                    <a:lnTo>
                      <a:pt x="127" y="185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1" y="154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5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3"/>
                    </a:lnTo>
                    <a:lnTo>
                      <a:pt x="90" y="84"/>
                    </a:lnTo>
                    <a:lnTo>
                      <a:pt x="92" y="73"/>
                    </a:lnTo>
                    <a:lnTo>
                      <a:pt x="96" y="64"/>
                    </a:lnTo>
                    <a:lnTo>
                      <a:pt x="101" y="56"/>
                    </a:lnTo>
                    <a:lnTo>
                      <a:pt x="106" y="47"/>
                    </a:lnTo>
                    <a:lnTo>
                      <a:pt x="112" y="39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6" y="16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2" y="4"/>
                    </a:lnTo>
                    <a:lnTo>
                      <a:pt x="172" y="2"/>
                    </a:lnTo>
                    <a:lnTo>
                      <a:pt x="183" y="1"/>
                    </a:lnTo>
                    <a:lnTo>
                      <a:pt x="194" y="0"/>
                    </a:lnTo>
                    <a:close/>
                    <a:moveTo>
                      <a:pt x="100" y="1072"/>
                    </a:moveTo>
                    <a:lnTo>
                      <a:pt x="100" y="447"/>
                    </a:lnTo>
                    <a:lnTo>
                      <a:pt x="0" y="447"/>
                    </a:lnTo>
                    <a:lnTo>
                      <a:pt x="0" y="299"/>
                    </a:lnTo>
                    <a:lnTo>
                      <a:pt x="282" y="299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5" name="Freeform 10"/>
              <p:cNvSpPr>
                <a:spLocks noEditPoints="1"/>
              </p:cNvSpPr>
              <p:nvPr userDrawn="1"/>
            </p:nvSpPr>
            <p:spPr bwMode="gray">
              <a:xfrm>
                <a:off x="855663" y="498475"/>
                <a:ext cx="115888" cy="141287"/>
              </a:xfrm>
              <a:custGeom>
                <a:avLst/>
                <a:gdLst/>
                <a:ahLst/>
                <a:cxnLst>
                  <a:cxn ang="0">
                    <a:pos x="431" y="629"/>
                  </a:cxn>
                  <a:cxn ang="0">
                    <a:pos x="388" y="664"/>
                  </a:cxn>
                  <a:cxn ang="0">
                    <a:pos x="342" y="686"/>
                  </a:cxn>
                  <a:cxn ang="0">
                    <a:pos x="292" y="696"/>
                  </a:cxn>
                  <a:cxn ang="0">
                    <a:pos x="232" y="692"/>
                  </a:cxn>
                  <a:cxn ang="0">
                    <a:pos x="183" y="673"/>
                  </a:cxn>
                  <a:cxn ang="0">
                    <a:pos x="152" y="638"/>
                  </a:cxn>
                  <a:cxn ang="0">
                    <a:pos x="139" y="589"/>
                  </a:cxn>
                  <a:cxn ang="0">
                    <a:pos x="144" y="530"/>
                  </a:cxn>
                  <a:cxn ang="0">
                    <a:pos x="163" y="490"/>
                  </a:cxn>
                  <a:cxn ang="0">
                    <a:pos x="220" y="434"/>
                  </a:cxn>
                  <a:cxn ang="0">
                    <a:pos x="299" y="400"/>
                  </a:cxn>
                  <a:cxn ang="0">
                    <a:pos x="387" y="393"/>
                  </a:cxn>
                  <a:cxn ang="0">
                    <a:pos x="463" y="596"/>
                  </a:cxn>
                  <a:cxn ang="0">
                    <a:pos x="573" y="792"/>
                  </a:cxn>
                  <a:cxn ang="0">
                    <a:pos x="641" y="800"/>
                  </a:cxn>
                  <a:cxn ang="0">
                    <a:pos x="648" y="722"/>
                  </a:cxn>
                  <a:cxn ang="0">
                    <a:pos x="624" y="697"/>
                  </a:cxn>
                  <a:cxn ang="0">
                    <a:pos x="610" y="663"/>
                  </a:cxn>
                  <a:cxn ang="0">
                    <a:pos x="601" y="597"/>
                  </a:cxn>
                  <a:cxn ang="0">
                    <a:pos x="598" y="260"/>
                  </a:cxn>
                  <a:cxn ang="0">
                    <a:pos x="586" y="191"/>
                  </a:cxn>
                  <a:cxn ang="0">
                    <a:pos x="564" y="133"/>
                  </a:cxn>
                  <a:cxn ang="0">
                    <a:pos x="534" y="86"/>
                  </a:cxn>
                  <a:cxn ang="0">
                    <a:pos x="492" y="50"/>
                  </a:cxn>
                  <a:cxn ang="0">
                    <a:pos x="440" y="24"/>
                  </a:cxn>
                  <a:cxn ang="0">
                    <a:pos x="376" y="7"/>
                  </a:cxn>
                  <a:cxn ang="0">
                    <a:pos x="300" y="0"/>
                  </a:cxn>
                  <a:cxn ang="0">
                    <a:pos x="232" y="3"/>
                  </a:cxn>
                  <a:cxn ang="0">
                    <a:pos x="165" y="17"/>
                  </a:cxn>
                  <a:cxn ang="0">
                    <a:pos x="101" y="40"/>
                  </a:cxn>
                  <a:cxn ang="0">
                    <a:pos x="50" y="68"/>
                  </a:cxn>
                  <a:cxn ang="0">
                    <a:pos x="116" y="175"/>
                  </a:cxn>
                  <a:cxn ang="0">
                    <a:pos x="158" y="149"/>
                  </a:cxn>
                  <a:cxn ang="0">
                    <a:pos x="208" y="131"/>
                  </a:cxn>
                  <a:cxn ang="0">
                    <a:pos x="265" y="123"/>
                  </a:cxn>
                  <a:cxn ang="0">
                    <a:pos x="334" y="125"/>
                  </a:cxn>
                  <a:cxn ang="0">
                    <a:pos x="398" y="148"/>
                  </a:cxn>
                  <a:cxn ang="0">
                    <a:pos x="439" y="196"/>
                  </a:cxn>
                  <a:cxn ang="0">
                    <a:pos x="460" y="267"/>
                  </a:cxn>
                  <a:cxn ang="0">
                    <a:pos x="410" y="296"/>
                  </a:cxn>
                  <a:cxn ang="0">
                    <a:pos x="365" y="291"/>
                  </a:cxn>
                  <a:cxn ang="0">
                    <a:pos x="289" y="296"/>
                  </a:cxn>
                  <a:cxn ang="0">
                    <a:pos x="219" y="311"/>
                  </a:cxn>
                  <a:cxn ang="0">
                    <a:pos x="158" y="337"/>
                  </a:cxn>
                  <a:cxn ang="0">
                    <a:pos x="103" y="372"/>
                  </a:cxn>
                  <a:cxn ang="0">
                    <a:pos x="58" y="415"/>
                  </a:cxn>
                  <a:cxn ang="0">
                    <a:pos x="26" y="463"/>
                  </a:cxn>
                  <a:cxn ang="0">
                    <a:pos x="6" y="515"/>
                  </a:cxn>
                  <a:cxn ang="0">
                    <a:pos x="0" y="572"/>
                  </a:cxn>
                  <a:cxn ang="0">
                    <a:pos x="4" y="619"/>
                  </a:cxn>
                  <a:cxn ang="0">
                    <a:pos x="17" y="662"/>
                  </a:cxn>
                  <a:cxn ang="0">
                    <a:pos x="38" y="702"/>
                  </a:cxn>
                  <a:cxn ang="0">
                    <a:pos x="67" y="737"/>
                  </a:cxn>
                  <a:cxn ang="0">
                    <a:pos x="120" y="777"/>
                  </a:cxn>
                  <a:cxn ang="0">
                    <a:pos x="159" y="794"/>
                  </a:cxn>
                  <a:cxn ang="0">
                    <a:pos x="202" y="802"/>
                  </a:cxn>
                  <a:cxn ang="0">
                    <a:pos x="266" y="801"/>
                  </a:cxn>
                  <a:cxn ang="0">
                    <a:pos x="338" y="789"/>
                  </a:cxn>
                  <a:cxn ang="0">
                    <a:pos x="402" y="762"/>
                  </a:cxn>
                  <a:cxn ang="0">
                    <a:pos x="453" y="724"/>
                  </a:cxn>
                  <a:cxn ang="0">
                    <a:pos x="486" y="725"/>
                  </a:cxn>
                  <a:cxn ang="0">
                    <a:pos x="516" y="763"/>
                  </a:cxn>
                </a:cxnLst>
                <a:rect l="0" t="0" r="r" b="b"/>
                <a:pathLst>
                  <a:path w="662" h="803">
                    <a:moveTo>
                      <a:pt x="463" y="596"/>
                    </a:moveTo>
                    <a:lnTo>
                      <a:pt x="452" y="608"/>
                    </a:lnTo>
                    <a:lnTo>
                      <a:pt x="442" y="619"/>
                    </a:lnTo>
                    <a:lnTo>
                      <a:pt x="431" y="629"/>
                    </a:lnTo>
                    <a:lnTo>
                      <a:pt x="421" y="640"/>
                    </a:lnTo>
                    <a:lnTo>
                      <a:pt x="410" y="648"/>
                    </a:lnTo>
                    <a:lnTo>
                      <a:pt x="400" y="657"/>
                    </a:lnTo>
                    <a:lnTo>
                      <a:pt x="388" y="664"/>
                    </a:lnTo>
                    <a:lnTo>
                      <a:pt x="376" y="670"/>
                    </a:lnTo>
                    <a:lnTo>
                      <a:pt x="366" y="677"/>
                    </a:lnTo>
                    <a:lnTo>
                      <a:pt x="353" y="682"/>
                    </a:lnTo>
                    <a:lnTo>
                      <a:pt x="342" y="686"/>
                    </a:lnTo>
                    <a:lnTo>
                      <a:pt x="330" y="689"/>
                    </a:lnTo>
                    <a:lnTo>
                      <a:pt x="317" y="693"/>
                    </a:lnTo>
                    <a:lnTo>
                      <a:pt x="305" y="694"/>
                    </a:lnTo>
                    <a:lnTo>
                      <a:pt x="292" y="696"/>
                    </a:lnTo>
                    <a:lnTo>
                      <a:pt x="279" y="696"/>
                    </a:lnTo>
                    <a:lnTo>
                      <a:pt x="262" y="695"/>
                    </a:lnTo>
                    <a:lnTo>
                      <a:pt x="247" y="694"/>
                    </a:lnTo>
                    <a:lnTo>
                      <a:pt x="232" y="692"/>
                    </a:lnTo>
                    <a:lnTo>
                      <a:pt x="218" y="688"/>
                    </a:lnTo>
                    <a:lnTo>
                      <a:pt x="205" y="684"/>
                    </a:lnTo>
                    <a:lnTo>
                      <a:pt x="194" y="679"/>
                    </a:lnTo>
                    <a:lnTo>
                      <a:pt x="183" y="673"/>
                    </a:lnTo>
                    <a:lnTo>
                      <a:pt x="174" y="665"/>
                    </a:lnTo>
                    <a:lnTo>
                      <a:pt x="165" y="657"/>
                    </a:lnTo>
                    <a:lnTo>
                      <a:pt x="158" y="648"/>
                    </a:lnTo>
                    <a:lnTo>
                      <a:pt x="152" y="638"/>
                    </a:lnTo>
                    <a:lnTo>
                      <a:pt x="147" y="627"/>
                    </a:lnTo>
                    <a:lnTo>
                      <a:pt x="143" y="616"/>
                    </a:lnTo>
                    <a:lnTo>
                      <a:pt x="140" y="603"/>
                    </a:lnTo>
                    <a:lnTo>
                      <a:pt x="139" y="589"/>
                    </a:lnTo>
                    <a:lnTo>
                      <a:pt x="138" y="575"/>
                    </a:lnTo>
                    <a:lnTo>
                      <a:pt x="139" y="556"/>
                    </a:lnTo>
                    <a:lnTo>
                      <a:pt x="142" y="539"/>
                    </a:lnTo>
                    <a:lnTo>
                      <a:pt x="144" y="530"/>
                    </a:lnTo>
                    <a:lnTo>
                      <a:pt x="147" y="522"/>
                    </a:lnTo>
                    <a:lnTo>
                      <a:pt x="151" y="513"/>
                    </a:lnTo>
                    <a:lnTo>
                      <a:pt x="155" y="506"/>
                    </a:lnTo>
                    <a:lnTo>
                      <a:pt x="163" y="490"/>
                    </a:lnTo>
                    <a:lnTo>
                      <a:pt x="175" y="474"/>
                    </a:lnTo>
                    <a:lnTo>
                      <a:pt x="189" y="461"/>
                    </a:lnTo>
                    <a:lnTo>
                      <a:pt x="203" y="447"/>
                    </a:lnTo>
                    <a:lnTo>
                      <a:pt x="220" y="434"/>
                    </a:lnTo>
                    <a:lnTo>
                      <a:pt x="238" y="423"/>
                    </a:lnTo>
                    <a:lnTo>
                      <a:pt x="258" y="414"/>
                    </a:lnTo>
                    <a:lnTo>
                      <a:pt x="278" y="406"/>
                    </a:lnTo>
                    <a:lnTo>
                      <a:pt x="299" y="400"/>
                    </a:lnTo>
                    <a:lnTo>
                      <a:pt x="323" y="396"/>
                    </a:lnTo>
                    <a:lnTo>
                      <a:pt x="347" y="393"/>
                    </a:lnTo>
                    <a:lnTo>
                      <a:pt x="372" y="393"/>
                    </a:lnTo>
                    <a:lnTo>
                      <a:pt x="387" y="393"/>
                    </a:lnTo>
                    <a:lnTo>
                      <a:pt x="408" y="396"/>
                    </a:lnTo>
                    <a:lnTo>
                      <a:pt x="432" y="402"/>
                    </a:lnTo>
                    <a:lnTo>
                      <a:pt x="463" y="408"/>
                    </a:lnTo>
                    <a:lnTo>
                      <a:pt x="463" y="596"/>
                    </a:lnTo>
                    <a:close/>
                    <a:moveTo>
                      <a:pt x="536" y="777"/>
                    </a:moveTo>
                    <a:lnTo>
                      <a:pt x="546" y="783"/>
                    </a:lnTo>
                    <a:lnTo>
                      <a:pt x="559" y="788"/>
                    </a:lnTo>
                    <a:lnTo>
                      <a:pt x="573" y="792"/>
                    </a:lnTo>
                    <a:lnTo>
                      <a:pt x="589" y="795"/>
                    </a:lnTo>
                    <a:lnTo>
                      <a:pt x="604" y="798"/>
                    </a:lnTo>
                    <a:lnTo>
                      <a:pt x="622" y="799"/>
                    </a:lnTo>
                    <a:lnTo>
                      <a:pt x="641" y="800"/>
                    </a:lnTo>
                    <a:lnTo>
                      <a:pt x="662" y="801"/>
                    </a:lnTo>
                    <a:lnTo>
                      <a:pt x="662" y="732"/>
                    </a:lnTo>
                    <a:lnTo>
                      <a:pt x="655" y="727"/>
                    </a:lnTo>
                    <a:lnTo>
                      <a:pt x="648" y="722"/>
                    </a:lnTo>
                    <a:lnTo>
                      <a:pt x="641" y="717"/>
                    </a:lnTo>
                    <a:lnTo>
                      <a:pt x="635" y="711"/>
                    </a:lnTo>
                    <a:lnTo>
                      <a:pt x="630" y="704"/>
                    </a:lnTo>
                    <a:lnTo>
                      <a:pt x="624" y="697"/>
                    </a:lnTo>
                    <a:lnTo>
                      <a:pt x="620" y="689"/>
                    </a:lnTo>
                    <a:lnTo>
                      <a:pt x="616" y="681"/>
                    </a:lnTo>
                    <a:lnTo>
                      <a:pt x="613" y="673"/>
                    </a:lnTo>
                    <a:lnTo>
                      <a:pt x="610" y="663"/>
                    </a:lnTo>
                    <a:lnTo>
                      <a:pt x="606" y="654"/>
                    </a:lnTo>
                    <a:lnTo>
                      <a:pt x="604" y="643"/>
                    </a:lnTo>
                    <a:lnTo>
                      <a:pt x="601" y="621"/>
                    </a:lnTo>
                    <a:lnTo>
                      <a:pt x="601" y="597"/>
                    </a:lnTo>
                    <a:lnTo>
                      <a:pt x="601" y="319"/>
                    </a:lnTo>
                    <a:lnTo>
                      <a:pt x="600" y="298"/>
                    </a:lnTo>
                    <a:lnTo>
                      <a:pt x="599" y="279"/>
                    </a:lnTo>
                    <a:lnTo>
                      <a:pt x="598" y="260"/>
                    </a:lnTo>
                    <a:lnTo>
                      <a:pt x="596" y="241"/>
                    </a:lnTo>
                    <a:lnTo>
                      <a:pt x="593" y="223"/>
                    </a:lnTo>
                    <a:lnTo>
                      <a:pt x="590" y="206"/>
                    </a:lnTo>
                    <a:lnTo>
                      <a:pt x="586" y="191"/>
                    </a:lnTo>
                    <a:lnTo>
                      <a:pt x="581" y="175"/>
                    </a:lnTo>
                    <a:lnTo>
                      <a:pt x="577" y="160"/>
                    </a:lnTo>
                    <a:lnTo>
                      <a:pt x="571" y="146"/>
                    </a:lnTo>
                    <a:lnTo>
                      <a:pt x="564" y="133"/>
                    </a:lnTo>
                    <a:lnTo>
                      <a:pt x="558" y="120"/>
                    </a:lnTo>
                    <a:lnTo>
                      <a:pt x="551" y="107"/>
                    </a:lnTo>
                    <a:lnTo>
                      <a:pt x="542" y="97"/>
                    </a:lnTo>
                    <a:lnTo>
                      <a:pt x="534" y="86"/>
                    </a:lnTo>
                    <a:lnTo>
                      <a:pt x="524" y="76"/>
                    </a:lnTo>
                    <a:lnTo>
                      <a:pt x="515" y="66"/>
                    </a:lnTo>
                    <a:lnTo>
                      <a:pt x="504" y="58"/>
                    </a:lnTo>
                    <a:lnTo>
                      <a:pt x="492" y="50"/>
                    </a:lnTo>
                    <a:lnTo>
                      <a:pt x="481" y="43"/>
                    </a:lnTo>
                    <a:lnTo>
                      <a:pt x="468" y="36"/>
                    </a:lnTo>
                    <a:lnTo>
                      <a:pt x="455" y="29"/>
                    </a:lnTo>
                    <a:lnTo>
                      <a:pt x="440" y="24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3" y="10"/>
                    </a:lnTo>
                    <a:lnTo>
                      <a:pt x="376" y="7"/>
                    </a:lnTo>
                    <a:lnTo>
                      <a:pt x="358" y="4"/>
                    </a:lnTo>
                    <a:lnTo>
                      <a:pt x="339" y="2"/>
                    </a:lnTo>
                    <a:lnTo>
                      <a:pt x="320" y="1"/>
                    </a:lnTo>
                    <a:lnTo>
                      <a:pt x="300" y="0"/>
                    </a:lnTo>
                    <a:lnTo>
                      <a:pt x="280" y="0"/>
                    </a:lnTo>
                    <a:lnTo>
                      <a:pt x="265" y="0"/>
                    </a:lnTo>
                    <a:lnTo>
                      <a:pt x="249" y="1"/>
                    </a:lnTo>
                    <a:lnTo>
                      <a:pt x="232" y="3"/>
                    </a:lnTo>
                    <a:lnTo>
                      <a:pt x="216" y="5"/>
                    </a:lnTo>
                    <a:lnTo>
                      <a:pt x="199" y="8"/>
                    </a:lnTo>
                    <a:lnTo>
                      <a:pt x="182" y="12"/>
                    </a:lnTo>
                    <a:lnTo>
                      <a:pt x="165" y="17"/>
                    </a:lnTo>
                    <a:lnTo>
                      <a:pt x="148" y="22"/>
                    </a:lnTo>
                    <a:lnTo>
                      <a:pt x="132" y="28"/>
                    </a:lnTo>
                    <a:lnTo>
                      <a:pt x="116" y="33"/>
                    </a:lnTo>
                    <a:lnTo>
                      <a:pt x="101" y="40"/>
                    </a:lnTo>
                    <a:lnTo>
                      <a:pt x="87" y="47"/>
                    </a:lnTo>
                    <a:lnTo>
                      <a:pt x="74" y="53"/>
                    </a:lnTo>
                    <a:lnTo>
                      <a:pt x="62" y="61"/>
                    </a:lnTo>
                    <a:lnTo>
                      <a:pt x="50" y="68"/>
                    </a:lnTo>
                    <a:lnTo>
                      <a:pt x="41" y="76"/>
                    </a:lnTo>
                    <a:lnTo>
                      <a:pt x="98" y="192"/>
                    </a:lnTo>
                    <a:lnTo>
                      <a:pt x="107" y="183"/>
                    </a:lnTo>
                    <a:lnTo>
                      <a:pt x="116" y="175"/>
                    </a:lnTo>
                    <a:lnTo>
                      <a:pt x="126" y="167"/>
                    </a:lnTo>
                    <a:lnTo>
                      <a:pt x="136" y="161"/>
                    </a:lnTo>
                    <a:lnTo>
                      <a:pt x="147" y="155"/>
                    </a:lnTo>
                    <a:lnTo>
                      <a:pt x="158" y="149"/>
                    </a:lnTo>
                    <a:lnTo>
                      <a:pt x="170" y="144"/>
                    </a:lnTo>
                    <a:lnTo>
                      <a:pt x="182" y="139"/>
                    </a:lnTo>
                    <a:lnTo>
                      <a:pt x="195" y="136"/>
                    </a:lnTo>
                    <a:lnTo>
                      <a:pt x="208" y="131"/>
                    </a:lnTo>
                    <a:lnTo>
                      <a:pt x="221" y="129"/>
                    </a:lnTo>
                    <a:lnTo>
                      <a:pt x="235" y="126"/>
                    </a:lnTo>
                    <a:lnTo>
                      <a:pt x="250" y="124"/>
                    </a:lnTo>
                    <a:lnTo>
                      <a:pt x="265" y="123"/>
                    </a:lnTo>
                    <a:lnTo>
                      <a:pt x="279" y="122"/>
                    </a:lnTo>
                    <a:lnTo>
                      <a:pt x="295" y="122"/>
                    </a:lnTo>
                    <a:lnTo>
                      <a:pt x="315" y="123"/>
                    </a:lnTo>
                    <a:lnTo>
                      <a:pt x="334" y="125"/>
                    </a:lnTo>
                    <a:lnTo>
                      <a:pt x="352" y="128"/>
                    </a:lnTo>
                    <a:lnTo>
                      <a:pt x="368" y="134"/>
                    </a:lnTo>
                    <a:lnTo>
                      <a:pt x="384" y="141"/>
                    </a:lnTo>
                    <a:lnTo>
                      <a:pt x="398" y="148"/>
                    </a:lnTo>
                    <a:lnTo>
                      <a:pt x="409" y="158"/>
                    </a:lnTo>
                    <a:lnTo>
                      <a:pt x="421" y="169"/>
                    </a:lnTo>
                    <a:lnTo>
                      <a:pt x="430" y="182"/>
                    </a:lnTo>
                    <a:lnTo>
                      <a:pt x="439" y="196"/>
                    </a:lnTo>
                    <a:lnTo>
                      <a:pt x="446" y="211"/>
                    </a:lnTo>
                    <a:lnTo>
                      <a:pt x="452" y="227"/>
                    </a:lnTo>
                    <a:lnTo>
                      <a:pt x="457" y="246"/>
                    </a:lnTo>
                    <a:lnTo>
                      <a:pt x="460" y="267"/>
                    </a:lnTo>
                    <a:lnTo>
                      <a:pt x="462" y="288"/>
                    </a:lnTo>
                    <a:lnTo>
                      <a:pt x="463" y="310"/>
                    </a:lnTo>
                    <a:lnTo>
                      <a:pt x="436" y="301"/>
                    </a:lnTo>
                    <a:lnTo>
                      <a:pt x="410" y="296"/>
                    </a:lnTo>
                    <a:lnTo>
                      <a:pt x="399" y="294"/>
                    </a:lnTo>
                    <a:lnTo>
                      <a:pt x="387" y="292"/>
                    </a:lnTo>
                    <a:lnTo>
                      <a:pt x="375" y="291"/>
                    </a:lnTo>
                    <a:lnTo>
                      <a:pt x="365" y="291"/>
                    </a:lnTo>
                    <a:lnTo>
                      <a:pt x="345" y="291"/>
                    </a:lnTo>
                    <a:lnTo>
                      <a:pt x="326" y="292"/>
                    </a:lnTo>
                    <a:lnTo>
                      <a:pt x="307" y="294"/>
                    </a:lnTo>
                    <a:lnTo>
                      <a:pt x="289" y="296"/>
                    </a:lnTo>
                    <a:lnTo>
                      <a:pt x="271" y="299"/>
                    </a:lnTo>
                    <a:lnTo>
                      <a:pt x="253" y="302"/>
                    </a:lnTo>
                    <a:lnTo>
                      <a:pt x="236" y="307"/>
                    </a:lnTo>
                    <a:lnTo>
                      <a:pt x="219" y="311"/>
                    </a:lnTo>
                    <a:lnTo>
                      <a:pt x="203" y="317"/>
                    </a:lnTo>
                    <a:lnTo>
                      <a:pt x="188" y="322"/>
                    </a:lnTo>
                    <a:lnTo>
                      <a:pt x="173" y="330"/>
                    </a:lnTo>
                    <a:lnTo>
                      <a:pt x="158" y="337"/>
                    </a:lnTo>
                    <a:lnTo>
                      <a:pt x="143" y="345"/>
                    </a:lnTo>
                    <a:lnTo>
                      <a:pt x="129" y="353"/>
                    </a:lnTo>
                    <a:lnTo>
                      <a:pt x="116" y="362"/>
                    </a:lnTo>
                    <a:lnTo>
                      <a:pt x="103" y="372"/>
                    </a:lnTo>
                    <a:lnTo>
                      <a:pt x="90" y="383"/>
                    </a:lnTo>
                    <a:lnTo>
                      <a:pt x="79" y="393"/>
                    </a:lnTo>
                    <a:lnTo>
                      <a:pt x="67" y="405"/>
                    </a:lnTo>
                    <a:lnTo>
                      <a:pt x="58" y="415"/>
                    </a:lnTo>
                    <a:lnTo>
                      <a:pt x="48" y="427"/>
                    </a:lnTo>
                    <a:lnTo>
                      <a:pt x="40" y="438"/>
                    </a:lnTo>
                    <a:lnTo>
                      <a:pt x="32" y="451"/>
                    </a:lnTo>
                    <a:lnTo>
                      <a:pt x="26" y="463"/>
                    </a:lnTo>
                    <a:lnTo>
                      <a:pt x="20" y="475"/>
                    </a:lnTo>
                    <a:lnTo>
                      <a:pt x="14" y="489"/>
                    </a:lnTo>
                    <a:lnTo>
                      <a:pt x="10" y="502"/>
                    </a:lnTo>
                    <a:lnTo>
                      <a:pt x="6" y="515"/>
                    </a:lnTo>
                    <a:lnTo>
                      <a:pt x="4" y="529"/>
                    </a:lnTo>
                    <a:lnTo>
                      <a:pt x="2" y="543"/>
                    </a:lnTo>
                    <a:lnTo>
                      <a:pt x="1" y="558"/>
                    </a:lnTo>
                    <a:lnTo>
                      <a:pt x="0" y="572"/>
                    </a:lnTo>
                    <a:lnTo>
                      <a:pt x="1" y="584"/>
                    </a:lnTo>
                    <a:lnTo>
                      <a:pt x="1" y="597"/>
                    </a:lnTo>
                    <a:lnTo>
                      <a:pt x="3" y="608"/>
                    </a:lnTo>
                    <a:lnTo>
                      <a:pt x="4" y="619"/>
                    </a:lnTo>
                    <a:lnTo>
                      <a:pt x="7" y="630"/>
                    </a:lnTo>
                    <a:lnTo>
                      <a:pt x="9" y="641"/>
                    </a:lnTo>
                    <a:lnTo>
                      <a:pt x="12" y="653"/>
                    </a:lnTo>
                    <a:lnTo>
                      <a:pt x="17" y="662"/>
                    </a:lnTo>
                    <a:lnTo>
                      <a:pt x="21" y="673"/>
                    </a:lnTo>
                    <a:lnTo>
                      <a:pt x="26" y="683"/>
                    </a:lnTo>
                    <a:lnTo>
                      <a:pt x="31" y="693"/>
                    </a:lnTo>
                    <a:lnTo>
                      <a:pt x="38" y="702"/>
                    </a:lnTo>
                    <a:lnTo>
                      <a:pt x="44" y="711"/>
                    </a:lnTo>
                    <a:lnTo>
                      <a:pt x="51" y="720"/>
                    </a:lnTo>
                    <a:lnTo>
                      <a:pt x="59" y="728"/>
                    </a:lnTo>
                    <a:lnTo>
                      <a:pt x="67" y="737"/>
                    </a:lnTo>
                    <a:lnTo>
                      <a:pt x="84" y="753"/>
                    </a:lnTo>
                    <a:lnTo>
                      <a:pt x="101" y="765"/>
                    </a:lnTo>
                    <a:lnTo>
                      <a:pt x="110" y="772"/>
                    </a:lnTo>
                    <a:lnTo>
                      <a:pt x="120" y="777"/>
                    </a:lnTo>
                    <a:lnTo>
                      <a:pt x="129" y="782"/>
                    </a:lnTo>
                    <a:lnTo>
                      <a:pt x="139" y="787"/>
                    </a:lnTo>
                    <a:lnTo>
                      <a:pt x="150" y="791"/>
                    </a:lnTo>
                    <a:lnTo>
                      <a:pt x="159" y="794"/>
                    </a:lnTo>
                    <a:lnTo>
                      <a:pt x="170" y="797"/>
                    </a:lnTo>
                    <a:lnTo>
                      <a:pt x="180" y="799"/>
                    </a:lnTo>
                    <a:lnTo>
                      <a:pt x="191" y="801"/>
                    </a:lnTo>
                    <a:lnTo>
                      <a:pt x="202" y="802"/>
                    </a:lnTo>
                    <a:lnTo>
                      <a:pt x="213" y="803"/>
                    </a:lnTo>
                    <a:lnTo>
                      <a:pt x="224" y="803"/>
                    </a:lnTo>
                    <a:lnTo>
                      <a:pt x="246" y="802"/>
                    </a:lnTo>
                    <a:lnTo>
                      <a:pt x="266" y="801"/>
                    </a:lnTo>
                    <a:lnTo>
                      <a:pt x="285" y="799"/>
                    </a:lnTo>
                    <a:lnTo>
                      <a:pt x="304" y="797"/>
                    </a:lnTo>
                    <a:lnTo>
                      <a:pt x="322" y="793"/>
                    </a:lnTo>
                    <a:lnTo>
                      <a:pt x="338" y="789"/>
                    </a:lnTo>
                    <a:lnTo>
                      <a:pt x="355" y="783"/>
                    </a:lnTo>
                    <a:lnTo>
                      <a:pt x="372" y="777"/>
                    </a:lnTo>
                    <a:lnTo>
                      <a:pt x="387" y="771"/>
                    </a:lnTo>
                    <a:lnTo>
                      <a:pt x="402" y="762"/>
                    </a:lnTo>
                    <a:lnTo>
                      <a:pt x="415" y="754"/>
                    </a:lnTo>
                    <a:lnTo>
                      <a:pt x="429" y="745"/>
                    </a:lnTo>
                    <a:lnTo>
                      <a:pt x="442" y="735"/>
                    </a:lnTo>
                    <a:lnTo>
                      <a:pt x="453" y="724"/>
                    </a:lnTo>
                    <a:lnTo>
                      <a:pt x="465" y="713"/>
                    </a:lnTo>
                    <a:lnTo>
                      <a:pt x="476" y="700"/>
                    </a:lnTo>
                    <a:lnTo>
                      <a:pt x="481" y="713"/>
                    </a:lnTo>
                    <a:lnTo>
                      <a:pt x="486" y="725"/>
                    </a:lnTo>
                    <a:lnTo>
                      <a:pt x="492" y="736"/>
                    </a:lnTo>
                    <a:lnTo>
                      <a:pt x="500" y="746"/>
                    </a:lnTo>
                    <a:lnTo>
                      <a:pt x="507" y="756"/>
                    </a:lnTo>
                    <a:lnTo>
                      <a:pt x="516" y="763"/>
                    </a:lnTo>
                    <a:lnTo>
                      <a:pt x="525" y="771"/>
                    </a:lnTo>
                    <a:lnTo>
                      <a:pt x="536" y="77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 userDrawn="1"/>
            </p:nvSpPr>
            <p:spPr bwMode="gray">
              <a:xfrm>
                <a:off x="1001713" y="498475"/>
                <a:ext cx="82550" cy="139700"/>
              </a:xfrm>
              <a:custGeom>
                <a:avLst/>
                <a:gdLst/>
                <a:ahLst/>
                <a:cxnLst>
                  <a:cxn ang="0">
                    <a:pos x="411" y="145"/>
                  </a:cxn>
                  <a:cxn ang="0">
                    <a:pos x="399" y="138"/>
                  </a:cxn>
                  <a:cxn ang="0">
                    <a:pos x="388" y="131"/>
                  </a:cxn>
                  <a:cxn ang="0">
                    <a:pos x="377" y="126"/>
                  </a:cxn>
                  <a:cxn ang="0">
                    <a:pos x="365" y="122"/>
                  </a:cxn>
                  <a:cxn ang="0">
                    <a:pos x="355" y="119"/>
                  </a:cxn>
                  <a:cxn ang="0">
                    <a:pos x="343" y="117"/>
                  </a:cxn>
                  <a:cxn ang="0">
                    <a:pos x="331" y="115"/>
                  </a:cxn>
                  <a:cxn ang="0">
                    <a:pos x="320" y="115"/>
                  </a:cxn>
                  <a:cxn ang="0">
                    <a:pos x="302" y="116"/>
                  </a:cxn>
                  <a:cxn ang="0">
                    <a:pos x="285" y="119"/>
                  </a:cxn>
                  <a:cxn ang="0">
                    <a:pos x="277" y="121"/>
                  </a:cxn>
                  <a:cxn ang="0">
                    <a:pos x="268" y="124"/>
                  </a:cxn>
                  <a:cxn ang="0">
                    <a:pos x="260" y="127"/>
                  </a:cxn>
                  <a:cxn ang="0">
                    <a:pos x="252" y="131"/>
                  </a:cxn>
                  <a:cxn ang="0">
                    <a:pos x="236" y="141"/>
                  </a:cxn>
                  <a:cxn ang="0">
                    <a:pos x="221" y="153"/>
                  </a:cxn>
                  <a:cxn ang="0">
                    <a:pos x="207" y="166"/>
                  </a:cxn>
                  <a:cxn ang="0">
                    <a:pos x="192" y="182"/>
                  </a:cxn>
                  <a:cxn ang="0">
                    <a:pos x="179" y="199"/>
                  </a:cxn>
                  <a:cxn ang="0">
                    <a:pos x="169" y="217"/>
                  </a:cxn>
                  <a:cxn ang="0">
                    <a:pos x="159" y="236"/>
                  </a:cxn>
                  <a:cxn ang="0">
                    <a:pos x="152" y="256"/>
                  </a:cxn>
                  <a:cxn ang="0">
                    <a:pos x="146" y="277"/>
                  </a:cxn>
                  <a:cxn ang="0">
                    <a:pos x="141" y="298"/>
                  </a:cxn>
                  <a:cxn ang="0">
                    <a:pos x="138" y="320"/>
                  </a:cxn>
                  <a:cxn ang="0">
                    <a:pos x="138" y="344"/>
                  </a:cxn>
                  <a:cxn ang="0">
                    <a:pos x="138" y="788"/>
                  </a:cxn>
                  <a:cxn ang="0">
                    <a:pos x="0" y="788"/>
                  </a:cxn>
                  <a:cxn ang="0">
                    <a:pos x="0" y="14"/>
                  </a:cxn>
                  <a:cxn ang="0">
                    <a:pos x="138" y="14"/>
                  </a:cxn>
                  <a:cxn ang="0">
                    <a:pos x="138" y="138"/>
                  </a:cxn>
                  <a:cxn ang="0">
                    <a:pos x="148" y="121"/>
                  </a:cxn>
                  <a:cxn ang="0">
                    <a:pos x="158" y="105"/>
                  </a:cxn>
                  <a:cxn ang="0">
                    <a:pos x="169" y="90"/>
                  </a:cxn>
                  <a:cxn ang="0">
                    <a:pos x="181" y="77"/>
                  </a:cxn>
                  <a:cxn ang="0">
                    <a:pos x="192" y="65"/>
                  </a:cxn>
                  <a:cxn ang="0">
                    <a:pos x="205" y="53"/>
                  </a:cxn>
                  <a:cxn ang="0">
                    <a:pos x="217" y="43"/>
                  </a:cxn>
                  <a:cxn ang="0">
                    <a:pos x="231" y="33"/>
                  </a:cxn>
                  <a:cxn ang="0">
                    <a:pos x="246" y="26"/>
                  </a:cxn>
                  <a:cxn ang="0">
                    <a:pos x="261" y="19"/>
                  </a:cxn>
                  <a:cxn ang="0">
                    <a:pos x="275" y="13"/>
                  </a:cxn>
                  <a:cxn ang="0">
                    <a:pos x="292" y="8"/>
                  </a:cxn>
                  <a:cxn ang="0">
                    <a:pos x="308" y="4"/>
                  </a:cxn>
                  <a:cxn ang="0">
                    <a:pos x="325" y="2"/>
                  </a:cxn>
                  <a:cxn ang="0">
                    <a:pos x="343" y="0"/>
                  </a:cxn>
                  <a:cxn ang="0">
                    <a:pos x="362" y="0"/>
                  </a:cxn>
                  <a:cxn ang="0">
                    <a:pos x="382" y="1"/>
                  </a:cxn>
                  <a:cxn ang="0">
                    <a:pos x="406" y="3"/>
                  </a:cxn>
                  <a:cxn ang="0">
                    <a:pos x="435" y="7"/>
                  </a:cxn>
                  <a:cxn ang="0">
                    <a:pos x="468" y="12"/>
                  </a:cxn>
                  <a:cxn ang="0">
                    <a:pos x="411" y="145"/>
                  </a:cxn>
                </a:cxnLst>
                <a:rect l="0" t="0" r="r" b="b"/>
                <a:pathLst>
                  <a:path w="468" h="788">
                    <a:moveTo>
                      <a:pt x="411" y="145"/>
                    </a:moveTo>
                    <a:lnTo>
                      <a:pt x="399" y="138"/>
                    </a:lnTo>
                    <a:lnTo>
                      <a:pt x="388" y="131"/>
                    </a:lnTo>
                    <a:lnTo>
                      <a:pt x="377" y="126"/>
                    </a:lnTo>
                    <a:lnTo>
                      <a:pt x="365" y="122"/>
                    </a:lnTo>
                    <a:lnTo>
                      <a:pt x="355" y="119"/>
                    </a:lnTo>
                    <a:lnTo>
                      <a:pt x="343" y="117"/>
                    </a:lnTo>
                    <a:lnTo>
                      <a:pt x="331" y="115"/>
                    </a:lnTo>
                    <a:lnTo>
                      <a:pt x="320" y="115"/>
                    </a:lnTo>
                    <a:lnTo>
                      <a:pt x="302" y="116"/>
                    </a:lnTo>
                    <a:lnTo>
                      <a:pt x="285" y="119"/>
                    </a:lnTo>
                    <a:lnTo>
                      <a:pt x="277" y="121"/>
                    </a:lnTo>
                    <a:lnTo>
                      <a:pt x="268" y="124"/>
                    </a:lnTo>
                    <a:lnTo>
                      <a:pt x="260" y="127"/>
                    </a:lnTo>
                    <a:lnTo>
                      <a:pt x="252" y="131"/>
                    </a:lnTo>
                    <a:lnTo>
                      <a:pt x="236" y="141"/>
                    </a:lnTo>
                    <a:lnTo>
                      <a:pt x="221" y="153"/>
                    </a:lnTo>
                    <a:lnTo>
                      <a:pt x="207" y="166"/>
                    </a:lnTo>
                    <a:lnTo>
                      <a:pt x="192" y="182"/>
                    </a:lnTo>
                    <a:lnTo>
                      <a:pt x="179" y="199"/>
                    </a:lnTo>
                    <a:lnTo>
                      <a:pt x="169" y="217"/>
                    </a:lnTo>
                    <a:lnTo>
                      <a:pt x="159" y="236"/>
                    </a:lnTo>
                    <a:lnTo>
                      <a:pt x="152" y="256"/>
                    </a:lnTo>
                    <a:lnTo>
                      <a:pt x="146" y="277"/>
                    </a:lnTo>
                    <a:lnTo>
                      <a:pt x="141" y="298"/>
                    </a:lnTo>
                    <a:lnTo>
                      <a:pt x="138" y="320"/>
                    </a:lnTo>
                    <a:lnTo>
                      <a:pt x="138" y="344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138" y="14"/>
                    </a:lnTo>
                    <a:lnTo>
                      <a:pt x="138" y="138"/>
                    </a:lnTo>
                    <a:lnTo>
                      <a:pt x="148" y="121"/>
                    </a:lnTo>
                    <a:lnTo>
                      <a:pt x="158" y="105"/>
                    </a:lnTo>
                    <a:lnTo>
                      <a:pt x="169" y="90"/>
                    </a:lnTo>
                    <a:lnTo>
                      <a:pt x="181" y="77"/>
                    </a:lnTo>
                    <a:lnTo>
                      <a:pt x="192" y="65"/>
                    </a:lnTo>
                    <a:lnTo>
                      <a:pt x="205" y="53"/>
                    </a:lnTo>
                    <a:lnTo>
                      <a:pt x="217" y="43"/>
                    </a:lnTo>
                    <a:lnTo>
                      <a:pt x="231" y="33"/>
                    </a:lnTo>
                    <a:lnTo>
                      <a:pt x="246" y="26"/>
                    </a:lnTo>
                    <a:lnTo>
                      <a:pt x="261" y="19"/>
                    </a:lnTo>
                    <a:lnTo>
                      <a:pt x="275" y="13"/>
                    </a:lnTo>
                    <a:lnTo>
                      <a:pt x="292" y="8"/>
                    </a:lnTo>
                    <a:lnTo>
                      <a:pt x="308" y="4"/>
                    </a:lnTo>
                    <a:lnTo>
                      <a:pt x="325" y="2"/>
                    </a:lnTo>
                    <a:lnTo>
                      <a:pt x="343" y="0"/>
                    </a:lnTo>
                    <a:lnTo>
                      <a:pt x="362" y="0"/>
                    </a:lnTo>
                    <a:lnTo>
                      <a:pt x="382" y="1"/>
                    </a:lnTo>
                    <a:lnTo>
                      <a:pt x="406" y="3"/>
                    </a:lnTo>
                    <a:lnTo>
                      <a:pt x="435" y="7"/>
                    </a:lnTo>
                    <a:lnTo>
                      <a:pt x="468" y="12"/>
                    </a:lnTo>
                    <a:lnTo>
                      <a:pt x="411" y="14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 userDrawn="1"/>
            </p:nvSpPr>
            <p:spPr bwMode="gray">
              <a:xfrm>
                <a:off x="109378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0" y="214"/>
                  </a:cxn>
                  <a:cxn ang="0">
                    <a:pos x="228" y="0"/>
                  </a:cxn>
                  <a:cxn ang="0">
                    <a:pos x="442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4" y="773"/>
                  </a:cxn>
                  <a:cxn ang="0">
                    <a:pos x="241" y="808"/>
                  </a:cxn>
                  <a:cxn ang="0">
                    <a:pos x="254" y="836"/>
                  </a:cxn>
                  <a:cxn ang="0">
                    <a:pos x="271" y="857"/>
                  </a:cxn>
                  <a:cxn ang="0">
                    <a:pos x="292" y="872"/>
                  </a:cxn>
                  <a:cxn ang="0">
                    <a:pos x="318" y="882"/>
                  </a:cxn>
                  <a:cxn ang="0">
                    <a:pos x="350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3" y="991"/>
                  </a:cxn>
                  <a:cxn ang="0">
                    <a:pos x="408" y="998"/>
                  </a:cxn>
                  <a:cxn ang="0">
                    <a:pos x="359" y="1001"/>
                  </a:cxn>
                  <a:cxn ang="0">
                    <a:pos x="310" y="1003"/>
                  </a:cxn>
                  <a:cxn ang="0">
                    <a:pos x="286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4" y="987"/>
                  </a:cxn>
                  <a:cxn ang="0">
                    <a:pos x="205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3" y="935"/>
                  </a:cxn>
                  <a:cxn ang="0">
                    <a:pos x="139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6" y="858"/>
                  </a:cxn>
                  <a:cxn ang="0">
                    <a:pos x="100" y="836"/>
                  </a:cxn>
                  <a:cxn ang="0">
                    <a:pos x="94" y="812"/>
                  </a:cxn>
                  <a:cxn ang="0">
                    <a:pos x="90" y="762"/>
                  </a:cxn>
                </a:cxnLst>
                <a:rect l="0" t="0" r="r" b="b"/>
                <a:pathLst>
                  <a:path w="497" h="1003">
                    <a:moveTo>
                      <a:pt x="90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0" y="214"/>
                    </a:lnTo>
                    <a:lnTo>
                      <a:pt x="90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2" y="214"/>
                    </a:lnTo>
                    <a:lnTo>
                      <a:pt x="442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1" y="753"/>
                    </a:lnTo>
                    <a:lnTo>
                      <a:pt x="234" y="773"/>
                    </a:lnTo>
                    <a:lnTo>
                      <a:pt x="237" y="791"/>
                    </a:lnTo>
                    <a:lnTo>
                      <a:pt x="241" y="808"/>
                    </a:lnTo>
                    <a:lnTo>
                      <a:pt x="247" y="823"/>
                    </a:lnTo>
                    <a:lnTo>
                      <a:pt x="254" y="836"/>
                    </a:lnTo>
                    <a:lnTo>
                      <a:pt x="262" y="846"/>
                    </a:lnTo>
                    <a:lnTo>
                      <a:pt x="271" y="857"/>
                    </a:lnTo>
                    <a:lnTo>
                      <a:pt x="280" y="865"/>
                    </a:lnTo>
                    <a:lnTo>
                      <a:pt x="292" y="872"/>
                    </a:lnTo>
                    <a:lnTo>
                      <a:pt x="304" y="878"/>
                    </a:lnTo>
                    <a:lnTo>
                      <a:pt x="318" y="882"/>
                    </a:lnTo>
                    <a:lnTo>
                      <a:pt x="334" y="885"/>
                    </a:lnTo>
                    <a:lnTo>
                      <a:pt x="350" y="887"/>
                    </a:lnTo>
                    <a:lnTo>
                      <a:pt x="368" y="888"/>
                    </a:lnTo>
                    <a:lnTo>
                      <a:pt x="381" y="887"/>
                    </a:lnTo>
                    <a:lnTo>
                      <a:pt x="394" y="886"/>
                    </a:lnTo>
                    <a:lnTo>
                      <a:pt x="408" y="884"/>
                    </a:lnTo>
                    <a:lnTo>
                      <a:pt x="422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5" y="987"/>
                    </a:lnTo>
                    <a:lnTo>
                      <a:pt x="453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59" y="1001"/>
                    </a:lnTo>
                    <a:lnTo>
                      <a:pt x="335" y="1002"/>
                    </a:lnTo>
                    <a:lnTo>
                      <a:pt x="310" y="1003"/>
                    </a:lnTo>
                    <a:lnTo>
                      <a:pt x="298" y="1003"/>
                    </a:lnTo>
                    <a:lnTo>
                      <a:pt x="286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4" y="987"/>
                    </a:lnTo>
                    <a:lnTo>
                      <a:pt x="215" y="981"/>
                    </a:lnTo>
                    <a:lnTo>
                      <a:pt x="205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3" y="935"/>
                    </a:lnTo>
                    <a:lnTo>
                      <a:pt x="146" y="926"/>
                    </a:lnTo>
                    <a:lnTo>
                      <a:pt x="139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0" y="868"/>
                    </a:lnTo>
                    <a:lnTo>
                      <a:pt x="106" y="858"/>
                    </a:lnTo>
                    <a:lnTo>
                      <a:pt x="103" y="846"/>
                    </a:lnTo>
                    <a:lnTo>
                      <a:pt x="100" y="836"/>
                    </a:lnTo>
                    <a:lnTo>
                      <a:pt x="96" y="824"/>
                    </a:lnTo>
                    <a:lnTo>
                      <a:pt x="94" y="812"/>
                    </a:lnTo>
                    <a:lnTo>
                      <a:pt x="91" y="787"/>
                    </a:lnTo>
                    <a:lnTo>
                      <a:pt x="90" y="762"/>
                    </a:lnTo>
                    <a:lnTo>
                      <a:pt x="90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 userDrawn="1"/>
            </p:nvSpPr>
            <p:spPr bwMode="gray">
              <a:xfrm>
                <a:off x="1196975" y="449263"/>
                <a:ext cx="47625" cy="188912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3"/>
                  </a:cxn>
                  <a:cxn ang="0">
                    <a:pos x="222" y="10"/>
                  </a:cxn>
                  <a:cxn ang="0">
                    <a:pos x="236" y="19"/>
                  </a:cxn>
                  <a:cxn ang="0">
                    <a:pos x="248" y="31"/>
                  </a:cxn>
                  <a:cxn ang="0">
                    <a:pos x="257" y="45"/>
                  </a:cxn>
                  <a:cxn ang="0">
                    <a:pos x="263" y="59"/>
                  </a:cxn>
                  <a:cxn ang="0">
                    <a:pos x="266" y="75"/>
                  </a:cxn>
                  <a:cxn ang="0">
                    <a:pos x="266" y="93"/>
                  </a:cxn>
                  <a:cxn ang="0">
                    <a:pos x="263" y="109"/>
                  </a:cxn>
                  <a:cxn ang="0">
                    <a:pos x="257" y="124"/>
                  </a:cxn>
                  <a:cxn ang="0">
                    <a:pos x="248" y="137"/>
                  </a:cxn>
                  <a:cxn ang="0">
                    <a:pos x="236" y="150"/>
                  </a:cxn>
                  <a:cxn ang="0">
                    <a:pos x="222" y="160"/>
                  </a:cxn>
                  <a:cxn ang="0">
                    <a:pos x="207" y="166"/>
                  </a:cxn>
                  <a:cxn ang="0">
                    <a:pos x="190" y="168"/>
                  </a:cxn>
                  <a:cxn ang="0">
                    <a:pos x="173" y="168"/>
                  </a:cxn>
                  <a:cxn ang="0">
                    <a:pos x="158" y="166"/>
                  </a:cxn>
                  <a:cxn ang="0">
                    <a:pos x="143" y="160"/>
                  </a:cxn>
                  <a:cxn ang="0">
                    <a:pos x="129" y="150"/>
                  </a:cxn>
                  <a:cxn ang="0">
                    <a:pos x="117" y="137"/>
                  </a:cxn>
                  <a:cxn ang="0">
                    <a:pos x="108" y="124"/>
                  </a:cxn>
                  <a:cxn ang="0">
                    <a:pos x="102" y="109"/>
                  </a:cxn>
                  <a:cxn ang="0">
                    <a:pos x="98" y="93"/>
                  </a:cxn>
                  <a:cxn ang="0">
                    <a:pos x="98" y="75"/>
                  </a:cxn>
                  <a:cxn ang="0">
                    <a:pos x="102" y="59"/>
                  </a:cxn>
                  <a:cxn ang="0">
                    <a:pos x="108" y="45"/>
                  </a:cxn>
                  <a:cxn ang="0">
                    <a:pos x="116" y="31"/>
                  </a:cxn>
                  <a:cxn ang="0">
                    <a:pos x="129" y="19"/>
                  </a:cxn>
                  <a:cxn ang="0">
                    <a:pos x="143" y="10"/>
                  </a:cxn>
                  <a:cxn ang="0">
                    <a:pos x="158" y="3"/>
                  </a:cxn>
                  <a:cxn ang="0">
                    <a:pos x="173" y="0"/>
                  </a:cxn>
                  <a:cxn ang="0">
                    <a:pos x="106" y="1065"/>
                  </a:cxn>
                  <a:cxn ang="0">
                    <a:pos x="0" y="406"/>
                  </a:cxn>
                  <a:cxn ang="0">
                    <a:pos x="244" y="291"/>
                  </a:cxn>
                  <a:cxn ang="0">
                    <a:pos x="106" y="1065"/>
                  </a:cxn>
                </a:cxnLst>
                <a:rect l="0" t="0" r="r" b="b"/>
                <a:pathLst>
                  <a:path w="267" h="1065">
                    <a:moveTo>
                      <a:pt x="182" y="0"/>
                    </a:moveTo>
                    <a:lnTo>
                      <a:pt x="190" y="0"/>
                    </a:lnTo>
                    <a:lnTo>
                      <a:pt x="199" y="1"/>
                    </a:lnTo>
                    <a:lnTo>
                      <a:pt x="207" y="3"/>
                    </a:lnTo>
                    <a:lnTo>
                      <a:pt x="215" y="7"/>
                    </a:lnTo>
                    <a:lnTo>
                      <a:pt x="222" y="10"/>
                    </a:lnTo>
                    <a:lnTo>
                      <a:pt x="229" y="14"/>
                    </a:lnTo>
                    <a:lnTo>
                      <a:pt x="236" y="19"/>
                    </a:lnTo>
                    <a:lnTo>
                      <a:pt x="242" y="25"/>
                    </a:lnTo>
                    <a:lnTo>
                      <a:pt x="248" y="31"/>
                    </a:lnTo>
                    <a:lnTo>
                      <a:pt x="252" y="38"/>
                    </a:lnTo>
                    <a:lnTo>
                      <a:pt x="257" y="45"/>
                    </a:lnTo>
                    <a:lnTo>
                      <a:pt x="261" y="52"/>
                    </a:lnTo>
                    <a:lnTo>
                      <a:pt x="263" y="59"/>
                    </a:lnTo>
                    <a:lnTo>
                      <a:pt x="265" y="68"/>
                    </a:lnTo>
                    <a:lnTo>
                      <a:pt x="266" y="75"/>
                    </a:lnTo>
                    <a:lnTo>
                      <a:pt x="267" y="84"/>
                    </a:lnTo>
                    <a:lnTo>
                      <a:pt x="266" y="93"/>
                    </a:lnTo>
                    <a:lnTo>
                      <a:pt x="265" y="102"/>
                    </a:lnTo>
                    <a:lnTo>
                      <a:pt x="263" y="109"/>
                    </a:lnTo>
                    <a:lnTo>
                      <a:pt x="261" y="116"/>
                    </a:lnTo>
                    <a:lnTo>
                      <a:pt x="257" y="124"/>
                    </a:lnTo>
                    <a:lnTo>
                      <a:pt x="252" y="131"/>
                    </a:lnTo>
                    <a:lnTo>
                      <a:pt x="248" y="137"/>
                    </a:lnTo>
                    <a:lnTo>
                      <a:pt x="242" y="144"/>
                    </a:lnTo>
                    <a:lnTo>
                      <a:pt x="236" y="150"/>
                    </a:lnTo>
                    <a:lnTo>
                      <a:pt x="229" y="155"/>
                    </a:lnTo>
                    <a:lnTo>
                      <a:pt x="222" y="160"/>
                    </a:lnTo>
                    <a:lnTo>
                      <a:pt x="215" y="163"/>
                    </a:lnTo>
                    <a:lnTo>
                      <a:pt x="207" y="166"/>
                    </a:lnTo>
                    <a:lnTo>
                      <a:pt x="199" y="167"/>
                    </a:lnTo>
                    <a:lnTo>
                      <a:pt x="190" y="168"/>
                    </a:lnTo>
                    <a:lnTo>
                      <a:pt x="182" y="169"/>
                    </a:lnTo>
                    <a:lnTo>
                      <a:pt x="173" y="168"/>
                    </a:lnTo>
                    <a:lnTo>
                      <a:pt x="165" y="167"/>
                    </a:lnTo>
                    <a:lnTo>
                      <a:pt x="158" y="166"/>
                    </a:lnTo>
                    <a:lnTo>
                      <a:pt x="150" y="163"/>
                    </a:lnTo>
                    <a:lnTo>
                      <a:pt x="143" y="160"/>
                    </a:lnTo>
                    <a:lnTo>
                      <a:pt x="135" y="155"/>
                    </a:lnTo>
                    <a:lnTo>
                      <a:pt x="129" y="150"/>
                    </a:lnTo>
                    <a:lnTo>
                      <a:pt x="123" y="144"/>
                    </a:lnTo>
                    <a:lnTo>
                      <a:pt x="117" y="137"/>
                    </a:lnTo>
                    <a:lnTo>
                      <a:pt x="112" y="131"/>
                    </a:lnTo>
                    <a:lnTo>
                      <a:pt x="108" y="124"/>
                    </a:lnTo>
                    <a:lnTo>
                      <a:pt x="104" y="116"/>
                    </a:lnTo>
                    <a:lnTo>
                      <a:pt x="102" y="109"/>
                    </a:lnTo>
                    <a:lnTo>
                      <a:pt x="99" y="102"/>
                    </a:lnTo>
                    <a:lnTo>
                      <a:pt x="98" y="93"/>
                    </a:lnTo>
                    <a:lnTo>
                      <a:pt x="98" y="84"/>
                    </a:lnTo>
                    <a:lnTo>
                      <a:pt x="98" y="75"/>
                    </a:lnTo>
                    <a:lnTo>
                      <a:pt x="99" y="67"/>
                    </a:lnTo>
                    <a:lnTo>
                      <a:pt x="102" y="59"/>
                    </a:lnTo>
                    <a:lnTo>
                      <a:pt x="104" y="52"/>
                    </a:lnTo>
                    <a:lnTo>
                      <a:pt x="108" y="45"/>
                    </a:lnTo>
                    <a:lnTo>
                      <a:pt x="112" y="37"/>
                    </a:lnTo>
                    <a:lnTo>
                      <a:pt x="116" y="31"/>
                    </a:lnTo>
                    <a:lnTo>
                      <a:pt x="123" y="25"/>
                    </a:lnTo>
                    <a:lnTo>
                      <a:pt x="129" y="19"/>
                    </a:lnTo>
                    <a:lnTo>
                      <a:pt x="135" y="14"/>
                    </a:lnTo>
                    <a:lnTo>
                      <a:pt x="143" y="10"/>
                    </a:lnTo>
                    <a:lnTo>
                      <a:pt x="149" y="7"/>
                    </a:lnTo>
                    <a:lnTo>
                      <a:pt x="158" y="3"/>
                    </a:lnTo>
                    <a:lnTo>
                      <a:pt x="165" y="1"/>
                    </a:lnTo>
                    <a:lnTo>
                      <a:pt x="173" y="0"/>
                    </a:lnTo>
                    <a:lnTo>
                      <a:pt x="182" y="0"/>
                    </a:lnTo>
                    <a:close/>
                    <a:moveTo>
                      <a:pt x="106" y="1065"/>
                    </a:moveTo>
                    <a:lnTo>
                      <a:pt x="106" y="406"/>
                    </a:lnTo>
                    <a:lnTo>
                      <a:pt x="0" y="406"/>
                    </a:lnTo>
                    <a:lnTo>
                      <a:pt x="0" y="291"/>
                    </a:lnTo>
                    <a:lnTo>
                      <a:pt x="244" y="291"/>
                    </a:lnTo>
                    <a:lnTo>
                      <a:pt x="244" y="1065"/>
                    </a:lnTo>
                    <a:lnTo>
                      <a:pt x="106" y="10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 userDrawn="1"/>
            </p:nvSpPr>
            <p:spPr bwMode="gray">
              <a:xfrm>
                <a:off x="1279525" y="498475"/>
                <a:ext cx="182563" cy="139700"/>
              </a:xfrm>
              <a:custGeom>
                <a:avLst/>
                <a:gdLst/>
                <a:ahLst/>
                <a:cxnLst>
                  <a:cxn ang="0">
                    <a:pos x="894" y="275"/>
                  </a:cxn>
                  <a:cxn ang="0">
                    <a:pos x="885" y="217"/>
                  </a:cxn>
                  <a:cxn ang="0">
                    <a:pos x="865" y="173"/>
                  </a:cxn>
                  <a:cxn ang="0">
                    <a:pos x="833" y="140"/>
                  </a:cxn>
                  <a:cxn ang="0">
                    <a:pos x="791" y="121"/>
                  </a:cxn>
                  <a:cxn ang="0">
                    <a:pos x="737" y="115"/>
                  </a:cxn>
                  <a:cxn ang="0">
                    <a:pos x="701" y="119"/>
                  </a:cxn>
                  <a:cxn ang="0">
                    <a:pos x="666" y="131"/>
                  </a:cxn>
                  <a:cxn ang="0">
                    <a:pos x="635" y="153"/>
                  </a:cxn>
                  <a:cxn ang="0">
                    <a:pos x="608" y="178"/>
                  </a:cxn>
                  <a:cxn ang="0">
                    <a:pos x="590" y="205"/>
                  </a:cxn>
                  <a:cxn ang="0">
                    <a:pos x="448" y="788"/>
                  </a:cxn>
                  <a:cxn ang="0">
                    <a:pos x="445" y="211"/>
                  </a:cxn>
                  <a:cxn ang="0">
                    <a:pos x="431" y="176"/>
                  </a:cxn>
                  <a:cxn ang="0">
                    <a:pos x="405" y="147"/>
                  </a:cxn>
                  <a:cxn ang="0">
                    <a:pos x="369" y="127"/>
                  </a:cxn>
                  <a:cxn ang="0">
                    <a:pos x="326" y="117"/>
                  </a:cxn>
                  <a:cxn ang="0">
                    <a:pos x="281" y="115"/>
                  </a:cxn>
                  <a:cxn ang="0">
                    <a:pos x="250" y="122"/>
                  </a:cxn>
                  <a:cxn ang="0">
                    <a:pos x="216" y="139"/>
                  </a:cxn>
                  <a:cxn ang="0">
                    <a:pos x="183" y="162"/>
                  </a:cxn>
                  <a:cxn ang="0">
                    <a:pos x="157" y="188"/>
                  </a:cxn>
                  <a:cxn ang="0">
                    <a:pos x="139" y="216"/>
                  </a:cxn>
                  <a:cxn ang="0">
                    <a:pos x="0" y="14"/>
                  </a:cxn>
                  <a:cxn ang="0">
                    <a:pos x="146" y="90"/>
                  </a:cxn>
                  <a:cxn ang="0">
                    <a:pos x="178" y="58"/>
                  </a:cxn>
                  <a:cxn ang="0">
                    <a:pos x="213" y="32"/>
                  </a:cxn>
                  <a:cxn ang="0">
                    <a:pos x="251" y="14"/>
                  </a:cxn>
                  <a:cxn ang="0">
                    <a:pos x="291" y="3"/>
                  </a:cxn>
                  <a:cxn ang="0">
                    <a:pos x="334" y="0"/>
                  </a:cxn>
                  <a:cxn ang="0">
                    <a:pos x="393" y="3"/>
                  </a:cxn>
                  <a:cxn ang="0">
                    <a:pos x="445" y="14"/>
                  </a:cxn>
                  <a:cxn ang="0">
                    <a:pos x="489" y="32"/>
                  </a:cxn>
                  <a:cxn ang="0">
                    <a:pos x="527" y="58"/>
                  </a:cxn>
                  <a:cxn ang="0">
                    <a:pos x="558" y="90"/>
                  </a:cxn>
                  <a:cxn ang="0">
                    <a:pos x="581" y="82"/>
                  </a:cxn>
                  <a:cxn ang="0">
                    <a:pos x="610" y="53"/>
                  </a:cxn>
                  <a:cxn ang="0">
                    <a:pos x="653" y="29"/>
                  </a:cxn>
                  <a:cxn ang="0">
                    <a:pos x="700" y="11"/>
                  </a:cxn>
                  <a:cxn ang="0">
                    <a:pos x="749" y="2"/>
                  </a:cxn>
                  <a:cxn ang="0">
                    <a:pos x="796" y="0"/>
                  </a:cxn>
                  <a:cxn ang="0">
                    <a:pos x="838" y="4"/>
                  </a:cxn>
                  <a:cxn ang="0">
                    <a:pos x="876" y="13"/>
                  </a:cxn>
                  <a:cxn ang="0">
                    <a:pos x="910" y="27"/>
                  </a:cxn>
                  <a:cxn ang="0">
                    <a:pos x="941" y="46"/>
                  </a:cxn>
                  <a:cxn ang="0">
                    <a:pos x="967" y="70"/>
                  </a:cxn>
                  <a:cxn ang="0">
                    <a:pos x="989" y="99"/>
                  </a:cxn>
                  <a:cxn ang="0">
                    <a:pos x="1007" y="131"/>
                  </a:cxn>
                  <a:cxn ang="0">
                    <a:pos x="1020" y="168"/>
                  </a:cxn>
                  <a:cxn ang="0">
                    <a:pos x="1029" y="210"/>
                  </a:cxn>
                  <a:cxn ang="0">
                    <a:pos x="1033" y="255"/>
                  </a:cxn>
                  <a:cxn ang="0">
                    <a:pos x="894" y="788"/>
                  </a:cxn>
                </a:cxnLst>
                <a:rect l="0" t="0" r="r" b="b"/>
                <a:pathLst>
                  <a:path w="1033" h="788">
                    <a:moveTo>
                      <a:pt x="894" y="788"/>
                    </a:moveTo>
                    <a:lnTo>
                      <a:pt x="894" y="297"/>
                    </a:lnTo>
                    <a:lnTo>
                      <a:pt x="894" y="275"/>
                    </a:lnTo>
                    <a:lnTo>
                      <a:pt x="892" y="255"/>
                    </a:lnTo>
                    <a:lnTo>
                      <a:pt x="889" y="235"/>
                    </a:lnTo>
                    <a:lnTo>
                      <a:pt x="885" y="217"/>
                    </a:lnTo>
                    <a:lnTo>
                      <a:pt x="880" y="201"/>
                    </a:lnTo>
                    <a:lnTo>
                      <a:pt x="872" y="186"/>
                    </a:lnTo>
                    <a:lnTo>
                      <a:pt x="865" y="173"/>
                    </a:lnTo>
                    <a:lnTo>
                      <a:pt x="855" y="160"/>
                    </a:lnTo>
                    <a:lnTo>
                      <a:pt x="845" y="149"/>
                    </a:lnTo>
                    <a:lnTo>
                      <a:pt x="833" y="140"/>
                    </a:lnTo>
                    <a:lnTo>
                      <a:pt x="820" y="133"/>
                    </a:lnTo>
                    <a:lnTo>
                      <a:pt x="807" y="126"/>
                    </a:lnTo>
                    <a:lnTo>
                      <a:pt x="791" y="121"/>
                    </a:lnTo>
                    <a:lnTo>
                      <a:pt x="774" y="118"/>
                    </a:lnTo>
                    <a:lnTo>
                      <a:pt x="756" y="116"/>
                    </a:lnTo>
                    <a:lnTo>
                      <a:pt x="737" y="115"/>
                    </a:lnTo>
                    <a:lnTo>
                      <a:pt x="725" y="115"/>
                    </a:lnTo>
                    <a:lnTo>
                      <a:pt x="713" y="117"/>
                    </a:lnTo>
                    <a:lnTo>
                      <a:pt x="701" y="119"/>
                    </a:lnTo>
                    <a:lnTo>
                      <a:pt x="690" y="122"/>
                    </a:lnTo>
                    <a:lnTo>
                      <a:pt x="678" y="126"/>
                    </a:lnTo>
                    <a:lnTo>
                      <a:pt x="666" y="131"/>
                    </a:lnTo>
                    <a:lnTo>
                      <a:pt x="656" y="138"/>
                    </a:lnTo>
                    <a:lnTo>
                      <a:pt x="644" y="145"/>
                    </a:lnTo>
                    <a:lnTo>
                      <a:pt x="635" y="153"/>
                    </a:lnTo>
                    <a:lnTo>
                      <a:pt x="625" y="161"/>
                    </a:lnTo>
                    <a:lnTo>
                      <a:pt x="616" y="169"/>
                    </a:lnTo>
                    <a:lnTo>
                      <a:pt x="608" y="178"/>
                    </a:lnTo>
                    <a:lnTo>
                      <a:pt x="602" y="186"/>
                    </a:lnTo>
                    <a:lnTo>
                      <a:pt x="596" y="196"/>
                    </a:lnTo>
                    <a:lnTo>
                      <a:pt x="590" y="205"/>
                    </a:lnTo>
                    <a:lnTo>
                      <a:pt x="586" y="215"/>
                    </a:lnTo>
                    <a:lnTo>
                      <a:pt x="586" y="788"/>
                    </a:lnTo>
                    <a:lnTo>
                      <a:pt x="448" y="788"/>
                    </a:lnTo>
                    <a:lnTo>
                      <a:pt x="448" y="237"/>
                    </a:lnTo>
                    <a:lnTo>
                      <a:pt x="447" y="223"/>
                    </a:lnTo>
                    <a:lnTo>
                      <a:pt x="445" y="211"/>
                    </a:lnTo>
                    <a:lnTo>
                      <a:pt x="442" y="198"/>
                    </a:lnTo>
                    <a:lnTo>
                      <a:pt x="437" y="186"/>
                    </a:lnTo>
                    <a:lnTo>
                      <a:pt x="431" y="176"/>
                    </a:lnTo>
                    <a:lnTo>
                      <a:pt x="424" y="165"/>
                    </a:lnTo>
                    <a:lnTo>
                      <a:pt x="415" y="156"/>
                    </a:lnTo>
                    <a:lnTo>
                      <a:pt x="405" y="147"/>
                    </a:lnTo>
                    <a:lnTo>
                      <a:pt x="394" y="140"/>
                    </a:lnTo>
                    <a:lnTo>
                      <a:pt x="381" y="133"/>
                    </a:lnTo>
                    <a:lnTo>
                      <a:pt x="369" y="127"/>
                    </a:lnTo>
                    <a:lnTo>
                      <a:pt x="355" y="123"/>
                    </a:lnTo>
                    <a:lnTo>
                      <a:pt x="340" y="119"/>
                    </a:lnTo>
                    <a:lnTo>
                      <a:pt x="326" y="117"/>
                    </a:lnTo>
                    <a:lnTo>
                      <a:pt x="309" y="115"/>
                    </a:lnTo>
                    <a:lnTo>
                      <a:pt x="292" y="115"/>
                    </a:lnTo>
                    <a:lnTo>
                      <a:pt x="281" y="115"/>
                    </a:lnTo>
                    <a:lnTo>
                      <a:pt x="271" y="117"/>
                    </a:lnTo>
                    <a:lnTo>
                      <a:pt x="260" y="119"/>
                    </a:lnTo>
                    <a:lnTo>
                      <a:pt x="250" y="122"/>
                    </a:lnTo>
                    <a:lnTo>
                      <a:pt x="238" y="127"/>
                    </a:lnTo>
                    <a:lnTo>
                      <a:pt x="227" y="133"/>
                    </a:lnTo>
                    <a:lnTo>
                      <a:pt x="216" y="139"/>
                    </a:lnTo>
                    <a:lnTo>
                      <a:pt x="204" y="146"/>
                    </a:lnTo>
                    <a:lnTo>
                      <a:pt x="194" y="155"/>
                    </a:lnTo>
                    <a:lnTo>
                      <a:pt x="183" y="162"/>
                    </a:lnTo>
                    <a:lnTo>
                      <a:pt x="174" y="171"/>
                    </a:lnTo>
                    <a:lnTo>
                      <a:pt x="165" y="180"/>
                    </a:lnTo>
                    <a:lnTo>
                      <a:pt x="157" y="188"/>
                    </a:lnTo>
                    <a:lnTo>
                      <a:pt x="150" y="197"/>
                    </a:lnTo>
                    <a:lnTo>
                      <a:pt x="144" y="206"/>
                    </a:lnTo>
                    <a:lnTo>
                      <a:pt x="139" y="216"/>
                    </a:lnTo>
                    <a:lnTo>
                      <a:pt x="139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0" y="14"/>
                    </a:lnTo>
                    <a:lnTo>
                      <a:pt x="136" y="103"/>
                    </a:lnTo>
                    <a:lnTo>
                      <a:pt x="146" y="90"/>
                    </a:lnTo>
                    <a:lnTo>
                      <a:pt x="156" y="79"/>
                    </a:lnTo>
                    <a:lnTo>
                      <a:pt x="167" y="68"/>
                    </a:lnTo>
                    <a:lnTo>
                      <a:pt x="178" y="58"/>
                    </a:lnTo>
                    <a:lnTo>
                      <a:pt x="189" y="48"/>
                    </a:lnTo>
                    <a:lnTo>
                      <a:pt x="201" y="40"/>
                    </a:lnTo>
                    <a:lnTo>
                      <a:pt x="213" y="32"/>
                    </a:lnTo>
                    <a:lnTo>
                      <a:pt x="225" y="25"/>
                    </a:lnTo>
                    <a:lnTo>
                      <a:pt x="238" y="20"/>
                    </a:lnTo>
                    <a:lnTo>
                      <a:pt x="251" y="14"/>
                    </a:lnTo>
                    <a:lnTo>
                      <a:pt x="263" y="9"/>
                    </a:lnTo>
                    <a:lnTo>
                      <a:pt x="277" y="6"/>
                    </a:lnTo>
                    <a:lnTo>
                      <a:pt x="291" y="3"/>
                    </a:lnTo>
                    <a:lnTo>
                      <a:pt x="305" y="1"/>
                    </a:lnTo>
                    <a:lnTo>
                      <a:pt x="319" y="0"/>
                    </a:lnTo>
                    <a:lnTo>
                      <a:pt x="334" y="0"/>
                    </a:lnTo>
                    <a:lnTo>
                      <a:pt x="355" y="0"/>
                    </a:lnTo>
                    <a:lnTo>
                      <a:pt x="374" y="1"/>
                    </a:lnTo>
                    <a:lnTo>
                      <a:pt x="393" y="3"/>
                    </a:lnTo>
                    <a:lnTo>
                      <a:pt x="411" y="6"/>
                    </a:lnTo>
                    <a:lnTo>
                      <a:pt x="428" y="9"/>
                    </a:lnTo>
                    <a:lnTo>
                      <a:pt x="445" y="14"/>
                    </a:lnTo>
                    <a:lnTo>
                      <a:pt x="461" y="20"/>
                    </a:lnTo>
                    <a:lnTo>
                      <a:pt x="475" y="25"/>
                    </a:lnTo>
                    <a:lnTo>
                      <a:pt x="489" y="32"/>
                    </a:lnTo>
                    <a:lnTo>
                      <a:pt x="503" y="40"/>
                    </a:lnTo>
                    <a:lnTo>
                      <a:pt x="515" y="48"/>
                    </a:lnTo>
                    <a:lnTo>
                      <a:pt x="527" y="58"/>
                    </a:lnTo>
                    <a:lnTo>
                      <a:pt x="539" y="68"/>
                    </a:lnTo>
                    <a:lnTo>
                      <a:pt x="548" y="79"/>
                    </a:lnTo>
                    <a:lnTo>
                      <a:pt x="558" y="90"/>
                    </a:lnTo>
                    <a:lnTo>
                      <a:pt x="567" y="103"/>
                    </a:lnTo>
                    <a:lnTo>
                      <a:pt x="573" y="92"/>
                    </a:lnTo>
                    <a:lnTo>
                      <a:pt x="581" y="82"/>
                    </a:lnTo>
                    <a:lnTo>
                      <a:pt x="589" y="71"/>
                    </a:lnTo>
                    <a:lnTo>
                      <a:pt x="600" y="62"/>
                    </a:lnTo>
                    <a:lnTo>
                      <a:pt x="610" y="53"/>
                    </a:lnTo>
                    <a:lnTo>
                      <a:pt x="623" y="45"/>
                    </a:lnTo>
                    <a:lnTo>
                      <a:pt x="638" y="37"/>
                    </a:lnTo>
                    <a:lnTo>
                      <a:pt x="653" y="29"/>
                    </a:lnTo>
                    <a:lnTo>
                      <a:pt x="668" y="22"/>
                    </a:lnTo>
                    <a:lnTo>
                      <a:pt x="684" y="17"/>
                    </a:lnTo>
                    <a:lnTo>
                      <a:pt x="700" y="11"/>
                    </a:lnTo>
                    <a:lnTo>
                      <a:pt x="716" y="7"/>
                    </a:lnTo>
                    <a:lnTo>
                      <a:pt x="732" y="4"/>
                    </a:lnTo>
                    <a:lnTo>
                      <a:pt x="749" y="2"/>
                    </a:lnTo>
                    <a:lnTo>
                      <a:pt x="764" y="0"/>
                    </a:lnTo>
                    <a:lnTo>
                      <a:pt x="781" y="0"/>
                    </a:lnTo>
                    <a:lnTo>
                      <a:pt x="796" y="0"/>
                    </a:lnTo>
                    <a:lnTo>
                      <a:pt x="811" y="1"/>
                    </a:lnTo>
                    <a:lnTo>
                      <a:pt x="825" y="2"/>
                    </a:lnTo>
                    <a:lnTo>
                      <a:pt x="838" y="4"/>
                    </a:lnTo>
                    <a:lnTo>
                      <a:pt x="851" y="6"/>
                    </a:lnTo>
                    <a:lnTo>
                      <a:pt x="864" y="9"/>
                    </a:lnTo>
                    <a:lnTo>
                      <a:pt x="876" y="13"/>
                    </a:lnTo>
                    <a:lnTo>
                      <a:pt x="888" y="18"/>
                    </a:lnTo>
                    <a:lnTo>
                      <a:pt x="900" y="22"/>
                    </a:lnTo>
                    <a:lnTo>
                      <a:pt x="910" y="27"/>
                    </a:lnTo>
                    <a:lnTo>
                      <a:pt x="921" y="33"/>
                    </a:lnTo>
                    <a:lnTo>
                      <a:pt x="931" y="40"/>
                    </a:lnTo>
                    <a:lnTo>
                      <a:pt x="941" y="46"/>
                    </a:lnTo>
                    <a:lnTo>
                      <a:pt x="950" y="53"/>
                    </a:lnTo>
                    <a:lnTo>
                      <a:pt x="959" y="62"/>
                    </a:lnTo>
                    <a:lnTo>
                      <a:pt x="967" y="70"/>
                    </a:lnTo>
                    <a:lnTo>
                      <a:pt x="976" y="80"/>
                    </a:lnTo>
                    <a:lnTo>
                      <a:pt x="983" y="89"/>
                    </a:lnTo>
                    <a:lnTo>
                      <a:pt x="989" y="99"/>
                    </a:lnTo>
                    <a:lnTo>
                      <a:pt x="996" y="109"/>
                    </a:lnTo>
                    <a:lnTo>
                      <a:pt x="1002" y="121"/>
                    </a:lnTo>
                    <a:lnTo>
                      <a:pt x="1007" y="131"/>
                    </a:lnTo>
                    <a:lnTo>
                      <a:pt x="1012" y="144"/>
                    </a:lnTo>
                    <a:lnTo>
                      <a:pt x="1017" y="156"/>
                    </a:lnTo>
                    <a:lnTo>
                      <a:pt x="1020" y="168"/>
                    </a:lnTo>
                    <a:lnTo>
                      <a:pt x="1024" y="182"/>
                    </a:lnTo>
                    <a:lnTo>
                      <a:pt x="1026" y="196"/>
                    </a:lnTo>
                    <a:lnTo>
                      <a:pt x="1029" y="210"/>
                    </a:lnTo>
                    <a:lnTo>
                      <a:pt x="1030" y="224"/>
                    </a:lnTo>
                    <a:lnTo>
                      <a:pt x="1031" y="239"/>
                    </a:lnTo>
                    <a:lnTo>
                      <a:pt x="1033" y="255"/>
                    </a:lnTo>
                    <a:lnTo>
                      <a:pt x="1033" y="271"/>
                    </a:lnTo>
                    <a:lnTo>
                      <a:pt x="1033" y="788"/>
                    </a:lnTo>
                    <a:lnTo>
                      <a:pt x="894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0" name="Freeform 15"/>
              <p:cNvSpPr>
                <a:spLocks noEditPoints="1"/>
              </p:cNvSpPr>
              <p:nvPr userDrawn="1"/>
            </p:nvSpPr>
            <p:spPr bwMode="gray">
              <a:xfrm>
                <a:off x="148748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556" y="221"/>
                  </a:cxn>
                  <a:cxn ang="0">
                    <a:pos x="575" y="294"/>
                  </a:cxn>
                  <a:cxn ang="0">
                    <a:pos x="155" y="274"/>
                  </a:cxn>
                  <a:cxn ang="0">
                    <a:pos x="189" y="203"/>
                  </a:cxn>
                  <a:cxn ang="0">
                    <a:pos x="248" y="147"/>
                  </a:cxn>
                  <a:cxn ang="0">
                    <a:pos x="325" y="118"/>
                  </a:cxn>
                  <a:cxn ang="0">
                    <a:pos x="416" y="119"/>
                  </a:cxn>
                  <a:cxn ang="0">
                    <a:pos x="476" y="138"/>
                  </a:cxn>
                  <a:cxn ang="0">
                    <a:pos x="510" y="161"/>
                  </a:cxn>
                  <a:cxn ang="0">
                    <a:pos x="712" y="312"/>
                  </a:cxn>
                  <a:cxn ang="0">
                    <a:pos x="704" y="243"/>
                  </a:cxn>
                  <a:cxn ang="0">
                    <a:pos x="684" y="182"/>
                  </a:cxn>
                  <a:cxn ang="0">
                    <a:pos x="652" y="128"/>
                  </a:cxn>
                  <a:cxn ang="0">
                    <a:pos x="610" y="81"/>
                  </a:cxn>
                  <a:cxn ang="0">
                    <a:pos x="556" y="44"/>
                  </a:cxn>
                  <a:cxn ang="0">
                    <a:pos x="494" y="18"/>
                  </a:cxn>
                  <a:cxn ang="0">
                    <a:pos x="422" y="3"/>
                  </a:cxn>
                  <a:cxn ang="0">
                    <a:pos x="345" y="0"/>
                  </a:cxn>
                  <a:cxn ang="0">
                    <a:pos x="278" y="9"/>
                  </a:cxn>
                  <a:cxn ang="0">
                    <a:pos x="215" y="32"/>
                  </a:cxn>
                  <a:cxn ang="0">
                    <a:pos x="157" y="68"/>
                  </a:cxn>
                  <a:cxn ang="0">
                    <a:pos x="102" y="118"/>
                  </a:cxn>
                  <a:cxn ang="0">
                    <a:pos x="55" y="183"/>
                  </a:cxn>
                  <a:cxn ang="0">
                    <a:pos x="22" y="257"/>
                  </a:cxn>
                  <a:cxn ang="0">
                    <a:pos x="4" y="341"/>
                  </a:cxn>
                  <a:cxn ang="0">
                    <a:pos x="1" y="433"/>
                  </a:cxn>
                  <a:cxn ang="0">
                    <a:pos x="12" y="519"/>
                  </a:cxn>
                  <a:cxn ang="0">
                    <a:pos x="36" y="595"/>
                  </a:cxn>
                  <a:cxn ang="0">
                    <a:pos x="75" y="660"/>
                  </a:cxn>
                  <a:cxn ang="0">
                    <a:pos x="127" y="716"/>
                  </a:cxn>
                  <a:cxn ang="0">
                    <a:pos x="182" y="756"/>
                  </a:cxn>
                  <a:cxn ang="0">
                    <a:pos x="242" y="784"/>
                  </a:cxn>
                  <a:cxn ang="0">
                    <a:pos x="308" y="799"/>
                  </a:cxn>
                  <a:cxn ang="0">
                    <a:pos x="386" y="802"/>
                  </a:cxn>
                  <a:cxn ang="0">
                    <a:pos x="480" y="792"/>
                  </a:cxn>
                  <a:cxn ang="0">
                    <a:pos x="560" y="768"/>
                  </a:cxn>
                  <a:cxn ang="0">
                    <a:pos x="613" y="741"/>
                  </a:cxn>
                  <a:cxn ang="0">
                    <a:pos x="584" y="619"/>
                  </a:cxn>
                  <a:cxn ang="0">
                    <a:pos x="542" y="649"/>
                  </a:cxn>
                  <a:cxn ang="0">
                    <a:pos x="495" y="670"/>
                  </a:cxn>
                  <a:cxn ang="0">
                    <a:pos x="444" y="684"/>
                  </a:cxn>
                  <a:cxn ang="0">
                    <a:pos x="387" y="688"/>
                  </a:cxn>
                  <a:cxn ang="0">
                    <a:pos x="316" y="679"/>
                  </a:cxn>
                  <a:cxn ang="0">
                    <a:pos x="273" y="663"/>
                  </a:cxn>
                  <a:cxn ang="0">
                    <a:pos x="235" y="639"/>
                  </a:cxn>
                  <a:cxn ang="0">
                    <a:pos x="202" y="605"/>
                  </a:cxn>
                  <a:cxn ang="0">
                    <a:pos x="173" y="560"/>
                  </a:cxn>
                  <a:cxn ang="0">
                    <a:pos x="155" y="507"/>
                  </a:cxn>
                  <a:cxn ang="0">
                    <a:pos x="146" y="447"/>
                  </a:cxn>
                  <a:cxn ang="0">
                    <a:pos x="706" y="394"/>
                  </a:cxn>
                </a:cxnLst>
                <a:rect l="0" t="0" r="r" b="b"/>
                <a:pathLst>
                  <a:path w="712" h="803">
                    <a:moveTo>
                      <a:pt x="525" y="175"/>
                    </a:moveTo>
                    <a:lnTo>
                      <a:pt x="536" y="190"/>
                    </a:lnTo>
                    <a:lnTo>
                      <a:pt x="547" y="204"/>
                    </a:lnTo>
                    <a:lnTo>
                      <a:pt x="556" y="221"/>
                    </a:lnTo>
                    <a:lnTo>
                      <a:pt x="564" y="238"/>
                    </a:lnTo>
                    <a:lnTo>
                      <a:pt x="569" y="256"/>
                    </a:lnTo>
                    <a:lnTo>
                      <a:pt x="573" y="274"/>
                    </a:lnTo>
                    <a:lnTo>
                      <a:pt x="575" y="294"/>
                    </a:lnTo>
                    <a:lnTo>
                      <a:pt x="576" y="314"/>
                    </a:lnTo>
                    <a:lnTo>
                      <a:pt x="149" y="314"/>
                    </a:lnTo>
                    <a:lnTo>
                      <a:pt x="151" y="293"/>
                    </a:lnTo>
                    <a:lnTo>
                      <a:pt x="155" y="274"/>
                    </a:lnTo>
                    <a:lnTo>
                      <a:pt x="162" y="255"/>
                    </a:lnTo>
                    <a:lnTo>
                      <a:pt x="169" y="237"/>
                    </a:lnTo>
                    <a:lnTo>
                      <a:pt x="178" y="220"/>
                    </a:lnTo>
                    <a:lnTo>
                      <a:pt x="189" y="203"/>
                    </a:lnTo>
                    <a:lnTo>
                      <a:pt x="202" y="188"/>
                    </a:lnTo>
                    <a:lnTo>
                      <a:pt x="215" y="174"/>
                    </a:lnTo>
                    <a:lnTo>
                      <a:pt x="231" y="160"/>
                    </a:lnTo>
                    <a:lnTo>
                      <a:pt x="248" y="147"/>
                    </a:lnTo>
                    <a:lnTo>
                      <a:pt x="266" y="138"/>
                    </a:lnTo>
                    <a:lnTo>
                      <a:pt x="285" y="129"/>
                    </a:lnTo>
                    <a:lnTo>
                      <a:pt x="305" y="123"/>
                    </a:lnTo>
                    <a:lnTo>
                      <a:pt x="325" y="118"/>
                    </a:lnTo>
                    <a:lnTo>
                      <a:pt x="346" y="116"/>
                    </a:lnTo>
                    <a:lnTo>
                      <a:pt x="369" y="115"/>
                    </a:lnTo>
                    <a:lnTo>
                      <a:pt x="393" y="116"/>
                    </a:lnTo>
                    <a:lnTo>
                      <a:pt x="416" y="119"/>
                    </a:lnTo>
                    <a:lnTo>
                      <a:pt x="437" y="123"/>
                    </a:lnTo>
                    <a:lnTo>
                      <a:pt x="457" y="129"/>
                    </a:lnTo>
                    <a:lnTo>
                      <a:pt x="467" y="134"/>
                    </a:lnTo>
                    <a:lnTo>
                      <a:pt x="476" y="138"/>
                    </a:lnTo>
                    <a:lnTo>
                      <a:pt x="484" y="143"/>
                    </a:lnTo>
                    <a:lnTo>
                      <a:pt x="493" y="148"/>
                    </a:lnTo>
                    <a:lnTo>
                      <a:pt x="501" y="155"/>
                    </a:lnTo>
                    <a:lnTo>
                      <a:pt x="510" y="161"/>
                    </a:lnTo>
                    <a:lnTo>
                      <a:pt x="517" y="167"/>
                    </a:lnTo>
                    <a:lnTo>
                      <a:pt x="525" y="175"/>
                    </a:lnTo>
                    <a:close/>
                    <a:moveTo>
                      <a:pt x="712" y="330"/>
                    </a:moveTo>
                    <a:lnTo>
                      <a:pt x="712" y="312"/>
                    </a:lnTo>
                    <a:lnTo>
                      <a:pt x="711" y="294"/>
                    </a:lnTo>
                    <a:lnTo>
                      <a:pt x="709" y="277"/>
                    </a:lnTo>
                    <a:lnTo>
                      <a:pt x="707" y="259"/>
                    </a:lnTo>
                    <a:lnTo>
                      <a:pt x="704" y="243"/>
                    </a:lnTo>
                    <a:lnTo>
                      <a:pt x="700" y="227"/>
                    </a:lnTo>
                    <a:lnTo>
                      <a:pt x="696" y="212"/>
                    </a:lnTo>
                    <a:lnTo>
                      <a:pt x="690" y="197"/>
                    </a:lnTo>
                    <a:lnTo>
                      <a:pt x="684" y="182"/>
                    </a:lnTo>
                    <a:lnTo>
                      <a:pt x="677" y="167"/>
                    </a:lnTo>
                    <a:lnTo>
                      <a:pt x="669" y="154"/>
                    </a:lnTo>
                    <a:lnTo>
                      <a:pt x="662" y="141"/>
                    </a:lnTo>
                    <a:lnTo>
                      <a:pt x="652" y="128"/>
                    </a:lnTo>
                    <a:lnTo>
                      <a:pt x="643" y="116"/>
                    </a:lnTo>
                    <a:lnTo>
                      <a:pt x="632" y="104"/>
                    </a:lnTo>
                    <a:lnTo>
                      <a:pt x="622" y="92"/>
                    </a:lnTo>
                    <a:lnTo>
                      <a:pt x="610" y="81"/>
                    </a:lnTo>
                    <a:lnTo>
                      <a:pt x="597" y="70"/>
                    </a:lnTo>
                    <a:lnTo>
                      <a:pt x="584" y="61"/>
                    </a:lnTo>
                    <a:lnTo>
                      <a:pt x="570" y="51"/>
                    </a:lnTo>
                    <a:lnTo>
                      <a:pt x="556" y="44"/>
                    </a:lnTo>
                    <a:lnTo>
                      <a:pt x="541" y="36"/>
                    </a:lnTo>
                    <a:lnTo>
                      <a:pt x="526" y="29"/>
                    </a:lnTo>
                    <a:lnTo>
                      <a:pt x="510" y="23"/>
                    </a:lnTo>
                    <a:lnTo>
                      <a:pt x="494" y="18"/>
                    </a:lnTo>
                    <a:lnTo>
                      <a:pt x="476" y="12"/>
                    </a:lnTo>
                    <a:lnTo>
                      <a:pt x="459" y="8"/>
                    </a:lnTo>
                    <a:lnTo>
                      <a:pt x="441" y="5"/>
                    </a:lnTo>
                    <a:lnTo>
                      <a:pt x="422" y="3"/>
                    </a:lnTo>
                    <a:lnTo>
                      <a:pt x="403" y="1"/>
                    </a:lnTo>
                    <a:lnTo>
                      <a:pt x="383" y="0"/>
                    </a:lnTo>
                    <a:lnTo>
                      <a:pt x="363" y="0"/>
                    </a:lnTo>
                    <a:lnTo>
                      <a:pt x="345" y="0"/>
                    </a:lnTo>
                    <a:lnTo>
                      <a:pt x="328" y="1"/>
                    </a:lnTo>
                    <a:lnTo>
                      <a:pt x="310" y="3"/>
                    </a:lnTo>
                    <a:lnTo>
                      <a:pt x="295" y="6"/>
                    </a:lnTo>
                    <a:lnTo>
                      <a:pt x="278" y="9"/>
                    </a:lnTo>
                    <a:lnTo>
                      <a:pt x="262" y="14"/>
                    </a:lnTo>
                    <a:lnTo>
                      <a:pt x="246" y="20"/>
                    </a:lnTo>
                    <a:lnTo>
                      <a:pt x="230" y="25"/>
                    </a:lnTo>
                    <a:lnTo>
                      <a:pt x="215" y="32"/>
                    </a:lnTo>
                    <a:lnTo>
                      <a:pt x="200" y="40"/>
                    </a:lnTo>
                    <a:lnTo>
                      <a:pt x="185" y="48"/>
                    </a:lnTo>
                    <a:lnTo>
                      <a:pt x="171" y="58"/>
                    </a:lnTo>
                    <a:lnTo>
                      <a:pt x="157" y="68"/>
                    </a:lnTo>
                    <a:lnTo>
                      <a:pt x="144" y="79"/>
                    </a:lnTo>
                    <a:lnTo>
                      <a:pt x="130" y="90"/>
                    </a:lnTo>
                    <a:lnTo>
                      <a:pt x="116" y="103"/>
                    </a:lnTo>
                    <a:lnTo>
                      <a:pt x="102" y="118"/>
                    </a:lnTo>
                    <a:lnTo>
                      <a:pt x="90" y="133"/>
                    </a:lnTo>
                    <a:lnTo>
                      <a:pt x="77" y="149"/>
                    </a:lnTo>
                    <a:lnTo>
                      <a:pt x="66" y="165"/>
                    </a:lnTo>
                    <a:lnTo>
                      <a:pt x="55" y="183"/>
                    </a:lnTo>
                    <a:lnTo>
                      <a:pt x="45" y="200"/>
                    </a:lnTo>
                    <a:lnTo>
                      <a:pt x="37" y="219"/>
                    </a:lnTo>
                    <a:lnTo>
                      <a:pt x="30" y="238"/>
                    </a:lnTo>
                    <a:lnTo>
                      <a:pt x="22" y="257"/>
                    </a:lnTo>
                    <a:lnTo>
                      <a:pt x="17" y="277"/>
                    </a:lnTo>
                    <a:lnTo>
                      <a:pt x="12" y="298"/>
                    </a:lnTo>
                    <a:lnTo>
                      <a:pt x="7" y="319"/>
                    </a:lnTo>
                    <a:lnTo>
                      <a:pt x="4" y="341"/>
                    </a:lnTo>
                    <a:lnTo>
                      <a:pt x="2" y="364"/>
                    </a:lnTo>
                    <a:lnTo>
                      <a:pt x="1" y="387"/>
                    </a:lnTo>
                    <a:lnTo>
                      <a:pt x="0" y="410"/>
                    </a:lnTo>
                    <a:lnTo>
                      <a:pt x="1" y="433"/>
                    </a:lnTo>
                    <a:lnTo>
                      <a:pt x="2" y="455"/>
                    </a:lnTo>
                    <a:lnTo>
                      <a:pt x="4" y="476"/>
                    </a:lnTo>
                    <a:lnTo>
                      <a:pt x="7" y="498"/>
                    </a:lnTo>
                    <a:lnTo>
                      <a:pt x="12" y="519"/>
                    </a:lnTo>
                    <a:lnTo>
                      <a:pt x="16" y="539"/>
                    </a:lnTo>
                    <a:lnTo>
                      <a:pt x="22" y="558"/>
                    </a:lnTo>
                    <a:lnTo>
                      <a:pt x="29" y="576"/>
                    </a:lnTo>
                    <a:lnTo>
                      <a:pt x="36" y="595"/>
                    </a:lnTo>
                    <a:lnTo>
                      <a:pt x="44" y="611"/>
                    </a:lnTo>
                    <a:lnTo>
                      <a:pt x="54" y="628"/>
                    </a:lnTo>
                    <a:lnTo>
                      <a:pt x="64" y="645"/>
                    </a:lnTo>
                    <a:lnTo>
                      <a:pt x="75" y="660"/>
                    </a:lnTo>
                    <a:lnTo>
                      <a:pt x="88" y="676"/>
                    </a:lnTo>
                    <a:lnTo>
                      <a:pt x="100" y="691"/>
                    </a:lnTo>
                    <a:lnTo>
                      <a:pt x="114" y="704"/>
                    </a:lnTo>
                    <a:lnTo>
                      <a:pt x="127" y="716"/>
                    </a:lnTo>
                    <a:lnTo>
                      <a:pt x="139" y="727"/>
                    </a:lnTo>
                    <a:lnTo>
                      <a:pt x="153" y="738"/>
                    </a:lnTo>
                    <a:lnTo>
                      <a:pt x="167" y="747"/>
                    </a:lnTo>
                    <a:lnTo>
                      <a:pt x="182" y="756"/>
                    </a:lnTo>
                    <a:lnTo>
                      <a:pt x="196" y="764"/>
                    </a:lnTo>
                    <a:lnTo>
                      <a:pt x="211" y="772"/>
                    </a:lnTo>
                    <a:lnTo>
                      <a:pt x="226" y="778"/>
                    </a:lnTo>
                    <a:lnTo>
                      <a:pt x="242" y="784"/>
                    </a:lnTo>
                    <a:lnTo>
                      <a:pt x="258" y="790"/>
                    </a:lnTo>
                    <a:lnTo>
                      <a:pt x="274" y="794"/>
                    </a:lnTo>
                    <a:lnTo>
                      <a:pt x="291" y="797"/>
                    </a:lnTo>
                    <a:lnTo>
                      <a:pt x="308" y="799"/>
                    </a:lnTo>
                    <a:lnTo>
                      <a:pt x="325" y="801"/>
                    </a:lnTo>
                    <a:lnTo>
                      <a:pt x="343" y="802"/>
                    </a:lnTo>
                    <a:lnTo>
                      <a:pt x="361" y="803"/>
                    </a:lnTo>
                    <a:lnTo>
                      <a:pt x="386" y="802"/>
                    </a:lnTo>
                    <a:lnTo>
                      <a:pt x="411" y="801"/>
                    </a:lnTo>
                    <a:lnTo>
                      <a:pt x="434" y="799"/>
                    </a:lnTo>
                    <a:lnTo>
                      <a:pt x="457" y="796"/>
                    </a:lnTo>
                    <a:lnTo>
                      <a:pt x="480" y="792"/>
                    </a:lnTo>
                    <a:lnTo>
                      <a:pt x="502" y="787"/>
                    </a:lnTo>
                    <a:lnTo>
                      <a:pt x="524" y="780"/>
                    </a:lnTo>
                    <a:lnTo>
                      <a:pt x="545" y="773"/>
                    </a:lnTo>
                    <a:lnTo>
                      <a:pt x="560" y="768"/>
                    </a:lnTo>
                    <a:lnTo>
                      <a:pt x="575" y="761"/>
                    </a:lnTo>
                    <a:lnTo>
                      <a:pt x="589" y="755"/>
                    </a:lnTo>
                    <a:lnTo>
                      <a:pt x="602" y="749"/>
                    </a:lnTo>
                    <a:lnTo>
                      <a:pt x="613" y="741"/>
                    </a:lnTo>
                    <a:lnTo>
                      <a:pt x="624" y="734"/>
                    </a:lnTo>
                    <a:lnTo>
                      <a:pt x="633" y="726"/>
                    </a:lnTo>
                    <a:lnTo>
                      <a:pt x="642" y="719"/>
                    </a:lnTo>
                    <a:lnTo>
                      <a:pt x="584" y="619"/>
                    </a:lnTo>
                    <a:lnTo>
                      <a:pt x="574" y="627"/>
                    </a:lnTo>
                    <a:lnTo>
                      <a:pt x="564" y="636"/>
                    </a:lnTo>
                    <a:lnTo>
                      <a:pt x="553" y="642"/>
                    </a:lnTo>
                    <a:lnTo>
                      <a:pt x="542" y="649"/>
                    </a:lnTo>
                    <a:lnTo>
                      <a:pt x="531" y="656"/>
                    </a:lnTo>
                    <a:lnTo>
                      <a:pt x="519" y="661"/>
                    </a:lnTo>
                    <a:lnTo>
                      <a:pt x="508" y="666"/>
                    </a:lnTo>
                    <a:lnTo>
                      <a:pt x="495" y="670"/>
                    </a:lnTo>
                    <a:lnTo>
                      <a:pt x="483" y="675"/>
                    </a:lnTo>
                    <a:lnTo>
                      <a:pt x="471" y="678"/>
                    </a:lnTo>
                    <a:lnTo>
                      <a:pt x="457" y="681"/>
                    </a:lnTo>
                    <a:lnTo>
                      <a:pt x="444" y="684"/>
                    </a:lnTo>
                    <a:lnTo>
                      <a:pt x="431" y="685"/>
                    </a:lnTo>
                    <a:lnTo>
                      <a:pt x="416" y="687"/>
                    </a:lnTo>
                    <a:lnTo>
                      <a:pt x="402" y="687"/>
                    </a:lnTo>
                    <a:lnTo>
                      <a:pt x="387" y="688"/>
                    </a:lnTo>
                    <a:lnTo>
                      <a:pt x="362" y="687"/>
                    </a:lnTo>
                    <a:lnTo>
                      <a:pt x="339" y="684"/>
                    </a:lnTo>
                    <a:lnTo>
                      <a:pt x="327" y="682"/>
                    </a:lnTo>
                    <a:lnTo>
                      <a:pt x="316" y="679"/>
                    </a:lnTo>
                    <a:lnTo>
                      <a:pt x="304" y="676"/>
                    </a:lnTo>
                    <a:lnTo>
                      <a:pt x="293" y="672"/>
                    </a:lnTo>
                    <a:lnTo>
                      <a:pt x="283" y="667"/>
                    </a:lnTo>
                    <a:lnTo>
                      <a:pt x="273" y="663"/>
                    </a:lnTo>
                    <a:lnTo>
                      <a:pt x="264" y="658"/>
                    </a:lnTo>
                    <a:lnTo>
                      <a:pt x="254" y="653"/>
                    </a:lnTo>
                    <a:lnTo>
                      <a:pt x="245" y="646"/>
                    </a:lnTo>
                    <a:lnTo>
                      <a:pt x="235" y="639"/>
                    </a:lnTo>
                    <a:lnTo>
                      <a:pt x="227" y="631"/>
                    </a:lnTo>
                    <a:lnTo>
                      <a:pt x="219" y="624"/>
                    </a:lnTo>
                    <a:lnTo>
                      <a:pt x="210" y="615"/>
                    </a:lnTo>
                    <a:lnTo>
                      <a:pt x="202" y="605"/>
                    </a:lnTo>
                    <a:lnTo>
                      <a:pt x="193" y="595"/>
                    </a:lnTo>
                    <a:lnTo>
                      <a:pt x="186" y="583"/>
                    </a:lnTo>
                    <a:lnTo>
                      <a:pt x="179" y="572"/>
                    </a:lnTo>
                    <a:lnTo>
                      <a:pt x="173" y="560"/>
                    </a:lnTo>
                    <a:lnTo>
                      <a:pt x="168" y="548"/>
                    </a:lnTo>
                    <a:lnTo>
                      <a:pt x="163" y="534"/>
                    </a:lnTo>
                    <a:lnTo>
                      <a:pt x="158" y="522"/>
                    </a:lnTo>
                    <a:lnTo>
                      <a:pt x="155" y="507"/>
                    </a:lnTo>
                    <a:lnTo>
                      <a:pt x="152" y="493"/>
                    </a:lnTo>
                    <a:lnTo>
                      <a:pt x="149" y="479"/>
                    </a:lnTo>
                    <a:lnTo>
                      <a:pt x="147" y="463"/>
                    </a:lnTo>
                    <a:lnTo>
                      <a:pt x="146" y="447"/>
                    </a:lnTo>
                    <a:lnTo>
                      <a:pt x="145" y="431"/>
                    </a:lnTo>
                    <a:lnTo>
                      <a:pt x="145" y="414"/>
                    </a:lnTo>
                    <a:lnTo>
                      <a:pt x="702" y="414"/>
                    </a:lnTo>
                    <a:lnTo>
                      <a:pt x="706" y="394"/>
                    </a:lnTo>
                    <a:lnTo>
                      <a:pt x="710" y="374"/>
                    </a:lnTo>
                    <a:lnTo>
                      <a:pt x="711" y="352"/>
                    </a:lnTo>
                    <a:lnTo>
                      <a:pt x="712" y="33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1" name="Freeform 16"/>
              <p:cNvSpPr>
                <a:spLocks/>
              </p:cNvSpPr>
              <p:nvPr userDrawn="1"/>
            </p:nvSpPr>
            <p:spPr bwMode="gray">
              <a:xfrm>
                <a:off x="1638300" y="498475"/>
                <a:ext cx="107950" cy="139700"/>
              </a:xfrm>
              <a:custGeom>
                <a:avLst/>
                <a:gdLst/>
                <a:ahLst/>
                <a:cxnLst>
                  <a:cxn ang="0">
                    <a:pos x="476" y="337"/>
                  </a:cxn>
                  <a:cxn ang="0">
                    <a:pos x="473" y="280"/>
                  </a:cxn>
                  <a:cxn ang="0">
                    <a:pos x="467" y="232"/>
                  </a:cxn>
                  <a:cxn ang="0">
                    <a:pos x="455" y="194"/>
                  </a:cxn>
                  <a:cxn ang="0">
                    <a:pos x="438" y="164"/>
                  </a:cxn>
                  <a:cxn ang="0">
                    <a:pos x="429" y="153"/>
                  </a:cxn>
                  <a:cxn ang="0">
                    <a:pos x="417" y="142"/>
                  </a:cxn>
                  <a:cxn ang="0">
                    <a:pos x="388" y="127"/>
                  </a:cxn>
                  <a:cxn ang="0">
                    <a:pos x="355" y="118"/>
                  </a:cxn>
                  <a:cxn ang="0">
                    <a:pos x="315" y="115"/>
                  </a:cxn>
                  <a:cxn ang="0">
                    <a:pos x="290" y="117"/>
                  </a:cxn>
                  <a:cxn ang="0">
                    <a:pos x="266" y="122"/>
                  </a:cxn>
                  <a:cxn ang="0">
                    <a:pos x="242" y="130"/>
                  </a:cxn>
                  <a:cxn ang="0">
                    <a:pos x="216" y="143"/>
                  </a:cxn>
                  <a:cxn ang="0">
                    <a:pos x="192" y="158"/>
                  </a:cxn>
                  <a:cxn ang="0">
                    <a:pos x="171" y="174"/>
                  </a:cxn>
                  <a:cxn ang="0">
                    <a:pos x="153" y="193"/>
                  </a:cxn>
                  <a:cxn ang="0">
                    <a:pos x="138" y="212"/>
                  </a:cxn>
                  <a:cxn ang="0">
                    <a:pos x="0" y="788"/>
                  </a:cxn>
                  <a:cxn ang="0">
                    <a:pos x="94" y="14"/>
                  </a:cxn>
                  <a:cxn ang="0">
                    <a:pos x="146" y="101"/>
                  </a:cxn>
                  <a:cxn ang="0">
                    <a:pos x="166" y="76"/>
                  </a:cxn>
                  <a:cxn ang="0">
                    <a:pos x="188" y="53"/>
                  </a:cxn>
                  <a:cxn ang="0">
                    <a:pos x="213" y="36"/>
                  </a:cxn>
                  <a:cxn ang="0">
                    <a:pos x="241" y="22"/>
                  </a:cxn>
                  <a:cxn ang="0">
                    <a:pos x="271" y="10"/>
                  </a:cxn>
                  <a:cxn ang="0">
                    <a:pos x="304" y="4"/>
                  </a:cxn>
                  <a:cxn ang="0">
                    <a:pos x="340" y="0"/>
                  </a:cxn>
                  <a:cxn ang="0">
                    <a:pos x="375" y="0"/>
                  </a:cxn>
                  <a:cxn ang="0">
                    <a:pos x="404" y="2"/>
                  </a:cxn>
                  <a:cxn ang="0">
                    <a:pos x="433" y="7"/>
                  </a:cxn>
                  <a:cxn ang="0">
                    <a:pos x="458" y="14"/>
                  </a:cxn>
                  <a:cxn ang="0">
                    <a:pos x="482" y="24"/>
                  </a:cxn>
                  <a:cxn ang="0">
                    <a:pos x="505" y="36"/>
                  </a:cxn>
                  <a:cxn ang="0">
                    <a:pos x="525" y="50"/>
                  </a:cxn>
                  <a:cxn ang="0">
                    <a:pos x="541" y="67"/>
                  </a:cxn>
                  <a:cxn ang="0">
                    <a:pos x="558" y="87"/>
                  </a:cxn>
                  <a:cxn ang="0">
                    <a:pos x="572" y="108"/>
                  </a:cxn>
                  <a:cxn ang="0">
                    <a:pos x="584" y="133"/>
                  </a:cxn>
                  <a:cxn ang="0">
                    <a:pos x="593" y="159"/>
                  </a:cxn>
                  <a:cxn ang="0">
                    <a:pos x="602" y="188"/>
                  </a:cxn>
                  <a:cxn ang="0">
                    <a:pos x="608" y="220"/>
                  </a:cxn>
                  <a:cxn ang="0">
                    <a:pos x="613" y="272"/>
                  </a:cxn>
                  <a:cxn ang="0">
                    <a:pos x="614" y="788"/>
                  </a:cxn>
                </a:cxnLst>
                <a:rect l="0" t="0" r="r" b="b"/>
                <a:pathLst>
                  <a:path w="614" h="788">
                    <a:moveTo>
                      <a:pt x="476" y="788"/>
                    </a:moveTo>
                    <a:lnTo>
                      <a:pt x="476" y="337"/>
                    </a:lnTo>
                    <a:lnTo>
                      <a:pt x="475" y="308"/>
                    </a:lnTo>
                    <a:lnTo>
                      <a:pt x="473" y="280"/>
                    </a:lnTo>
                    <a:lnTo>
                      <a:pt x="471" y="255"/>
                    </a:lnTo>
                    <a:lnTo>
                      <a:pt x="467" y="232"/>
                    </a:lnTo>
                    <a:lnTo>
                      <a:pt x="461" y="212"/>
                    </a:lnTo>
                    <a:lnTo>
                      <a:pt x="455" y="194"/>
                    </a:lnTo>
                    <a:lnTo>
                      <a:pt x="448" y="178"/>
                    </a:lnTo>
                    <a:lnTo>
                      <a:pt x="438" y="164"/>
                    </a:lnTo>
                    <a:lnTo>
                      <a:pt x="434" y="158"/>
                    </a:lnTo>
                    <a:lnTo>
                      <a:pt x="429" y="153"/>
                    </a:lnTo>
                    <a:lnTo>
                      <a:pt x="423" y="147"/>
                    </a:lnTo>
                    <a:lnTo>
                      <a:pt x="417" y="142"/>
                    </a:lnTo>
                    <a:lnTo>
                      <a:pt x="403" y="134"/>
                    </a:lnTo>
                    <a:lnTo>
                      <a:pt x="388" y="127"/>
                    </a:lnTo>
                    <a:lnTo>
                      <a:pt x="373" y="122"/>
                    </a:lnTo>
                    <a:lnTo>
                      <a:pt x="355" y="118"/>
                    </a:lnTo>
                    <a:lnTo>
                      <a:pt x="336" y="116"/>
                    </a:lnTo>
                    <a:lnTo>
                      <a:pt x="315" y="115"/>
                    </a:lnTo>
                    <a:lnTo>
                      <a:pt x="303" y="115"/>
                    </a:lnTo>
                    <a:lnTo>
                      <a:pt x="290" y="117"/>
                    </a:lnTo>
                    <a:lnTo>
                      <a:pt x="279" y="119"/>
                    </a:lnTo>
                    <a:lnTo>
                      <a:pt x="266" y="122"/>
                    </a:lnTo>
                    <a:lnTo>
                      <a:pt x="254" y="125"/>
                    </a:lnTo>
                    <a:lnTo>
                      <a:pt x="242" y="130"/>
                    </a:lnTo>
                    <a:lnTo>
                      <a:pt x="229" y="136"/>
                    </a:lnTo>
                    <a:lnTo>
                      <a:pt x="216" y="143"/>
                    </a:lnTo>
                    <a:lnTo>
                      <a:pt x="204" y="150"/>
                    </a:lnTo>
                    <a:lnTo>
                      <a:pt x="192" y="158"/>
                    </a:lnTo>
                    <a:lnTo>
                      <a:pt x="182" y="165"/>
                    </a:lnTo>
                    <a:lnTo>
                      <a:pt x="171" y="174"/>
                    </a:lnTo>
                    <a:lnTo>
                      <a:pt x="162" y="183"/>
                    </a:lnTo>
                    <a:lnTo>
                      <a:pt x="153" y="193"/>
                    </a:lnTo>
                    <a:lnTo>
                      <a:pt x="146" y="202"/>
                    </a:lnTo>
                    <a:lnTo>
                      <a:pt x="138" y="212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4" y="14"/>
                    </a:lnTo>
                    <a:lnTo>
                      <a:pt x="137" y="115"/>
                    </a:lnTo>
                    <a:lnTo>
                      <a:pt x="146" y="101"/>
                    </a:lnTo>
                    <a:lnTo>
                      <a:pt x="155" y="87"/>
                    </a:lnTo>
                    <a:lnTo>
                      <a:pt x="166" y="76"/>
                    </a:lnTo>
                    <a:lnTo>
                      <a:pt x="176" y="64"/>
                    </a:lnTo>
                    <a:lnTo>
                      <a:pt x="188" y="53"/>
                    </a:lnTo>
                    <a:lnTo>
                      <a:pt x="201" y="44"/>
                    </a:lnTo>
                    <a:lnTo>
                      <a:pt x="213" y="36"/>
                    </a:lnTo>
                    <a:lnTo>
                      <a:pt x="227" y="28"/>
                    </a:lnTo>
                    <a:lnTo>
                      <a:pt x="241" y="22"/>
                    </a:lnTo>
                    <a:lnTo>
                      <a:pt x="255" y="15"/>
                    </a:lnTo>
                    <a:lnTo>
                      <a:pt x="271" y="10"/>
                    </a:lnTo>
                    <a:lnTo>
                      <a:pt x="287" y="7"/>
                    </a:lnTo>
                    <a:lnTo>
                      <a:pt x="304" y="4"/>
                    </a:lnTo>
                    <a:lnTo>
                      <a:pt x="322" y="1"/>
                    </a:lnTo>
                    <a:lnTo>
                      <a:pt x="340" y="0"/>
                    </a:lnTo>
                    <a:lnTo>
                      <a:pt x="359" y="0"/>
                    </a:lnTo>
                    <a:lnTo>
                      <a:pt x="375" y="0"/>
                    </a:lnTo>
                    <a:lnTo>
                      <a:pt x="391" y="1"/>
                    </a:lnTo>
                    <a:lnTo>
                      <a:pt x="404" y="2"/>
                    </a:lnTo>
                    <a:lnTo>
                      <a:pt x="419" y="4"/>
                    </a:lnTo>
                    <a:lnTo>
                      <a:pt x="433" y="7"/>
                    </a:lnTo>
                    <a:lnTo>
                      <a:pt x="445" y="10"/>
                    </a:lnTo>
                    <a:lnTo>
                      <a:pt x="458" y="14"/>
                    </a:lnTo>
                    <a:lnTo>
                      <a:pt x="471" y="19"/>
                    </a:lnTo>
                    <a:lnTo>
                      <a:pt x="482" y="24"/>
                    </a:lnTo>
                    <a:lnTo>
                      <a:pt x="494" y="29"/>
                    </a:lnTo>
                    <a:lnTo>
                      <a:pt x="505" y="36"/>
                    </a:lnTo>
                    <a:lnTo>
                      <a:pt x="514" y="43"/>
                    </a:lnTo>
                    <a:lnTo>
                      <a:pt x="525" y="50"/>
                    </a:lnTo>
                    <a:lnTo>
                      <a:pt x="533" y="59"/>
                    </a:lnTo>
                    <a:lnTo>
                      <a:pt x="541" y="67"/>
                    </a:lnTo>
                    <a:lnTo>
                      <a:pt x="550" y="77"/>
                    </a:lnTo>
                    <a:lnTo>
                      <a:pt x="558" y="87"/>
                    </a:lnTo>
                    <a:lnTo>
                      <a:pt x="565" y="98"/>
                    </a:lnTo>
                    <a:lnTo>
                      <a:pt x="572" y="108"/>
                    </a:lnTo>
                    <a:lnTo>
                      <a:pt x="578" y="120"/>
                    </a:lnTo>
                    <a:lnTo>
                      <a:pt x="584" y="133"/>
                    </a:lnTo>
                    <a:lnTo>
                      <a:pt x="589" y="145"/>
                    </a:lnTo>
                    <a:lnTo>
                      <a:pt x="593" y="159"/>
                    </a:lnTo>
                    <a:lnTo>
                      <a:pt x="598" y="174"/>
                    </a:lnTo>
                    <a:lnTo>
                      <a:pt x="602" y="188"/>
                    </a:lnTo>
                    <a:lnTo>
                      <a:pt x="605" y="203"/>
                    </a:lnTo>
                    <a:lnTo>
                      <a:pt x="608" y="220"/>
                    </a:lnTo>
                    <a:lnTo>
                      <a:pt x="610" y="236"/>
                    </a:lnTo>
                    <a:lnTo>
                      <a:pt x="613" y="272"/>
                    </a:lnTo>
                    <a:lnTo>
                      <a:pt x="614" y="309"/>
                    </a:lnTo>
                    <a:lnTo>
                      <a:pt x="614" y="788"/>
                    </a:lnTo>
                    <a:lnTo>
                      <a:pt x="476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2" name="Freeform 17"/>
              <p:cNvSpPr>
                <a:spLocks/>
              </p:cNvSpPr>
              <p:nvPr userDrawn="1"/>
            </p:nvSpPr>
            <p:spPr bwMode="gray">
              <a:xfrm>
                <a:off x="177323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1" y="214"/>
                  </a:cxn>
                  <a:cxn ang="0">
                    <a:pos x="228" y="0"/>
                  </a:cxn>
                  <a:cxn ang="0">
                    <a:pos x="441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3" y="773"/>
                  </a:cxn>
                  <a:cxn ang="0">
                    <a:pos x="242" y="808"/>
                  </a:cxn>
                  <a:cxn ang="0">
                    <a:pos x="253" y="836"/>
                  </a:cxn>
                  <a:cxn ang="0">
                    <a:pos x="270" y="857"/>
                  </a:cxn>
                  <a:cxn ang="0">
                    <a:pos x="293" y="872"/>
                  </a:cxn>
                  <a:cxn ang="0">
                    <a:pos x="319" y="882"/>
                  </a:cxn>
                  <a:cxn ang="0">
                    <a:pos x="351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4" y="991"/>
                  </a:cxn>
                  <a:cxn ang="0">
                    <a:pos x="408" y="998"/>
                  </a:cxn>
                  <a:cxn ang="0">
                    <a:pos x="360" y="1001"/>
                  </a:cxn>
                  <a:cxn ang="0">
                    <a:pos x="309" y="1003"/>
                  </a:cxn>
                  <a:cxn ang="0">
                    <a:pos x="287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5" y="987"/>
                  </a:cxn>
                  <a:cxn ang="0">
                    <a:pos x="206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4" y="935"/>
                  </a:cxn>
                  <a:cxn ang="0">
                    <a:pos x="140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7" y="858"/>
                  </a:cxn>
                  <a:cxn ang="0">
                    <a:pos x="99" y="836"/>
                  </a:cxn>
                  <a:cxn ang="0">
                    <a:pos x="94" y="812"/>
                  </a:cxn>
                  <a:cxn ang="0">
                    <a:pos x="91" y="762"/>
                  </a:cxn>
                </a:cxnLst>
                <a:rect l="0" t="0" r="r" b="b"/>
                <a:pathLst>
                  <a:path w="497" h="1003">
                    <a:moveTo>
                      <a:pt x="91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1" y="214"/>
                    </a:lnTo>
                    <a:lnTo>
                      <a:pt x="91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1" y="214"/>
                    </a:lnTo>
                    <a:lnTo>
                      <a:pt x="441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0" y="753"/>
                    </a:lnTo>
                    <a:lnTo>
                      <a:pt x="233" y="773"/>
                    </a:lnTo>
                    <a:lnTo>
                      <a:pt x="237" y="791"/>
                    </a:lnTo>
                    <a:lnTo>
                      <a:pt x="242" y="808"/>
                    </a:lnTo>
                    <a:lnTo>
                      <a:pt x="247" y="823"/>
                    </a:lnTo>
                    <a:lnTo>
                      <a:pt x="253" y="836"/>
                    </a:lnTo>
                    <a:lnTo>
                      <a:pt x="262" y="846"/>
                    </a:lnTo>
                    <a:lnTo>
                      <a:pt x="270" y="857"/>
                    </a:lnTo>
                    <a:lnTo>
                      <a:pt x="281" y="865"/>
                    </a:lnTo>
                    <a:lnTo>
                      <a:pt x="293" y="872"/>
                    </a:lnTo>
                    <a:lnTo>
                      <a:pt x="305" y="878"/>
                    </a:lnTo>
                    <a:lnTo>
                      <a:pt x="319" y="882"/>
                    </a:lnTo>
                    <a:lnTo>
                      <a:pt x="334" y="885"/>
                    </a:lnTo>
                    <a:lnTo>
                      <a:pt x="351" y="887"/>
                    </a:lnTo>
                    <a:lnTo>
                      <a:pt x="367" y="888"/>
                    </a:lnTo>
                    <a:lnTo>
                      <a:pt x="381" y="887"/>
                    </a:lnTo>
                    <a:lnTo>
                      <a:pt x="395" y="886"/>
                    </a:lnTo>
                    <a:lnTo>
                      <a:pt x="408" y="884"/>
                    </a:lnTo>
                    <a:lnTo>
                      <a:pt x="421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6" y="987"/>
                    </a:lnTo>
                    <a:lnTo>
                      <a:pt x="454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60" y="1001"/>
                    </a:lnTo>
                    <a:lnTo>
                      <a:pt x="335" y="1002"/>
                    </a:lnTo>
                    <a:lnTo>
                      <a:pt x="309" y="1003"/>
                    </a:lnTo>
                    <a:lnTo>
                      <a:pt x="298" y="1003"/>
                    </a:lnTo>
                    <a:lnTo>
                      <a:pt x="287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5" y="987"/>
                    </a:lnTo>
                    <a:lnTo>
                      <a:pt x="214" y="981"/>
                    </a:lnTo>
                    <a:lnTo>
                      <a:pt x="206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4" y="935"/>
                    </a:lnTo>
                    <a:lnTo>
                      <a:pt x="147" y="926"/>
                    </a:lnTo>
                    <a:lnTo>
                      <a:pt x="140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1" y="868"/>
                    </a:lnTo>
                    <a:lnTo>
                      <a:pt x="107" y="858"/>
                    </a:lnTo>
                    <a:lnTo>
                      <a:pt x="103" y="846"/>
                    </a:lnTo>
                    <a:lnTo>
                      <a:pt x="99" y="836"/>
                    </a:lnTo>
                    <a:lnTo>
                      <a:pt x="97" y="824"/>
                    </a:lnTo>
                    <a:lnTo>
                      <a:pt x="94" y="812"/>
                    </a:lnTo>
                    <a:lnTo>
                      <a:pt x="92" y="787"/>
                    </a:lnTo>
                    <a:lnTo>
                      <a:pt x="91" y="762"/>
                    </a:lnTo>
                    <a:lnTo>
                      <a:pt x="91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3" name="Freeform 18"/>
              <p:cNvSpPr>
                <a:spLocks noEditPoints="1"/>
              </p:cNvSpPr>
              <p:nvPr userDrawn="1"/>
            </p:nvSpPr>
            <p:spPr bwMode="gray">
              <a:xfrm>
                <a:off x="1874838" y="498475"/>
                <a:ext cx="123825" cy="141287"/>
              </a:xfrm>
              <a:custGeom>
                <a:avLst/>
                <a:gdLst/>
                <a:ahLst/>
                <a:cxnLst>
                  <a:cxn ang="0">
                    <a:pos x="223" y="161"/>
                  </a:cxn>
                  <a:cxn ang="0">
                    <a:pos x="257" y="135"/>
                  </a:cxn>
                  <a:cxn ang="0">
                    <a:pos x="296" y="118"/>
                  </a:cxn>
                  <a:cxn ang="0">
                    <a:pos x="340" y="110"/>
                  </a:cxn>
                  <a:cxn ang="0">
                    <a:pos x="388" y="114"/>
                  </a:cxn>
                  <a:cxn ang="0">
                    <a:pos x="432" y="124"/>
                  </a:cxn>
                  <a:cxn ang="0">
                    <a:pos x="469" y="145"/>
                  </a:cxn>
                  <a:cxn ang="0">
                    <a:pos x="500" y="174"/>
                  </a:cxn>
                  <a:cxn ang="0">
                    <a:pos x="523" y="213"/>
                  </a:cxn>
                  <a:cxn ang="0">
                    <a:pos x="541" y="260"/>
                  </a:cxn>
                  <a:cxn ang="0">
                    <a:pos x="557" y="365"/>
                  </a:cxn>
                  <a:cxn ang="0">
                    <a:pos x="549" y="493"/>
                  </a:cxn>
                  <a:cxn ang="0">
                    <a:pos x="531" y="559"/>
                  </a:cxn>
                  <a:cxn ang="0">
                    <a:pos x="509" y="603"/>
                  </a:cxn>
                  <a:cxn ang="0">
                    <a:pos x="481" y="640"/>
                  </a:cxn>
                  <a:cxn ang="0">
                    <a:pos x="447" y="667"/>
                  </a:cxn>
                  <a:cxn ang="0">
                    <a:pos x="408" y="684"/>
                  </a:cxn>
                  <a:cxn ang="0">
                    <a:pos x="363" y="692"/>
                  </a:cxn>
                  <a:cxn ang="0">
                    <a:pos x="314" y="689"/>
                  </a:cxn>
                  <a:cxn ang="0">
                    <a:pos x="271" y="678"/>
                  </a:cxn>
                  <a:cxn ang="0">
                    <a:pos x="234" y="658"/>
                  </a:cxn>
                  <a:cxn ang="0">
                    <a:pos x="203" y="627"/>
                  </a:cxn>
                  <a:cxn ang="0">
                    <a:pos x="179" y="589"/>
                  </a:cxn>
                  <a:cxn ang="0">
                    <a:pos x="161" y="541"/>
                  </a:cxn>
                  <a:cxn ang="0">
                    <a:pos x="145" y="435"/>
                  </a:cxn>
                  <a:cxn ang="0">
                    <a:pos x="152" y="307"/>
                  </a:cxn>
                  <a:cxn ang="0">
                    <a:pos x="171" y="241"/>
                  </a:cxn>
                  <a:cxn ang="0">
                    <a:pos x="194" y="197"/>
                  </a:cxn>
                  <a:cxn ang="0">
                    <a:pos x="118" y="719"/>
                  </a:cxn>
                  <a:cxn ang="0">
                    <a:pos x="172" y="760"/>
                  </a:cxn>
                  <a:cxn ang="0">
                    <a:pos x="238" y="788"/>
                  </a:cxn>
                  <a:cxn ang="0">
                    <a:pos x="311" y="801"/>
                  </a:cxn>
                  <a:cxn ang="0">
                    <a:pos x="391" y="801"/>
                  </a:cxn>
                  <a:cxn ang="0">
                    <a:pos x="464" y="788"/>
                  </a:cxn>
                  <a:cxn ang="0">
                    <a:pos x="527" y="761"/>
                  </a:cxn>
                  <a:cxn ang="0">
                    <a:pos x="583" y="720"/>
                  </a:cxn>
                  <a:cxn ang="0">
                    <a:pos x="629" y="666"/>
                  </a:cxn>
                  <a:cxn ang="0">
                    <a:pos x="664" y="603"/>
                  </a:cxn>
                  <a:cxn ang="0">
                    <a:pos x="688" y="529"/>
                  </a:cxn>
                  <a:cxn ang="0">
                    <a:pos x="700" y="445"/>
                  </a:cxn>
                  <a:cxn ang="0">
                    <a:pos x="700" y="354"/>
                  </a:cxn>
                  <a:cxn ang="0">
                    <a:pos x="688" y="270"/>
                  </a:cxn>
                  <a:cxn ang="0">
                    <a:pos x="665" y="197"/>
                  </a:cxn>
                  <a:cxn ang="0">
                    <a:pos x="630" y="134"/>
                  </a:cxn>
                  <a:cxn ang="0">
                    <a:pos x="585" y="81"/>
                  </a:cxn>
                  <a:cxn ang="0">
                    <a:pos x="530" y="41"/>
                  </a:cxn>
                  <a:cxn ang="0">
                    <a:pos x="466" y="14"/>
                  </a:cxn>
                  <a:cxn ang="0">
                    <a:pos x="392" y="1"/>
                  </a:cxn>
                  <a:cxn ang="0">
                    <a:pos x="313" y="1"/>
                  </a:cxn>
                  <a:cxn ang="0">
                    <a:pos x="242" y="14"/>
                  </a:cxn>
                  <a:cxn ang="0">
                    <a:pos x="178" y="43"/>
                  </a:cxn>
                  <a:cxn ang="0">
                    <a:pos x="122" y="84"/>
                  </a:cxn>
                  <a:cxn ang="0">
                    <a:pos x="74" y="138"/>
                  </a:cxn>
                  <a:cxn ang="0">
                    <a:pos x="38" y="202"/>
                  </a:cxn>
                  <a:cxn ang="0">
                    <a:pos x="14" y="275"/>
                  </a:cxn>
                  <a:cxn ang="0">
                    <a:pos x="3" y="356"/>
                  </a:cxn>
                  <a:cxn ang="0">
                    <a:pos x="3" y="445"/>
                  </a:cxn>
                  <a:cxn ang="0">
                    <a:pos x="14" y="528"/>
                  </a:cxn>
                  <a:cxn ang="0">
                    <a:pos x="36" y="601"/>
                  </a:cxn>
                  <a:cxn ang="0">
                    <a:pos x="71" y="665"/>
                  </a:cxn>
                </a:cxnLst>
                <a:rect l="0" t="0" r="r" b="b"/>
                <a:pathLst>
                  <a:path w="701" h="803">
                    <a:moveTo>
                      <a:pt x="201" y="187"/>
                    </a:moveTo>
                    <a:lnTo>
                      <a:pt x="208" y="178"/>
                    </a:lnTo>
                    <a:lnTo>
                      <a:pt x="216" y="169"/>
                    </a:lnTo>
                    <a:lnTo>
                      <a:pt x="223" y="161"/>
                    </a:lnTo>
                    <a:lnTo>
                      <a:pt x="232" y="154"/>
                    </a:lnTo>
                    <a:lnTo>
                      <a:pt x="240" y="147"/>
                    </a:lnTo>
                    <a:lnTo>
                      <a:pt x="248" y="141"/>
                    </a:lnTo>
                    <a:lnTo>
                      <a:pt x="257" y="135"/>
                    </a:lnTo>
                    <a:lnTo>
                      <a:pt x="266" y="129"/>
                    </a:lnTo>
                    <a:lnTo>
                      <a:pt x="276" y="125"/>
                    </a:lnTo>
                    <a:lnTo>
                      <a:pt x="286" y="121"/>
                    </a:lnTo>
                    <a:lnTo>
                      <a:pt x="296" y="118"/>
                    </a:lnTo>
                    <a:lnTo>
                      <a:pt x="306" y="116"/>
                    </a:lnTo>
                    <a:lnTo>
                      <a:pt x="317" y="114"/>
                    </a:lnTo>
                    <a:lnTo>
                      <a:pt x="329" y="111"/>
                    </a:lnTo>
                    <a:lnTo>
                      <a:pt x="340" y="110"/>
                    </a:lnTo>
                    <a:lnTo>
                      <a:pt x="352" y="110"/>
                    </a:lnTo>
                    <a:lnTo>
                      <a:pt x="365" y="110"/>
                    </a:lnTo>
                    <a:lnTo>
                      <a:pt x="376" y="111"/>
                    </a:lnTo>
                    <a:lnTo>
                      <a:pt x="388" y="114"/>
                    </a:lnTo>
                    <a:lnTo>
                      <a:pt x="399" y="115"/>
                    </a:lnTo>
                    <a:lnTo>
                      <a:pt x="411" y="118"/>
                    </a:lnTo>
                    <a:lnTo>
                      <a:pt x="422" y="121"/>
                    </a:lnTo>
                    <a:lnTo>
                      <a:pt x="432" y="124"/>
                    </a:lnTo>
                    <a:lnTo>
                      <a:pt x="442" y="128"/>
                    </a:lnTo>
                    <a:lnTo>
                      <a:pt x="451" y="134"/>
                    </a:lnTo>
                    <a:lnTo>
                      <a:pt x="459" y="139"/>
                    </a:lnTo>
                    <a:lnTo>
                      <a:pt x="469" y="145"/>
                    </a:lnTo>
                    <a:lnTo>
                      <a:pt x="476" y="152"/>
                    </a:lnTo>
                    <a:lnTo>
                      <a:pt x="485" y="158"/>
                    </a:lnTo>
                    <a:lnTo>
                      <a:pt x="492" y="166"/>
                    </a:lnTo>
                    <a:lnTo>
                      <a:pt x="500" y="174"/>
                    </a:lnTo>
                    <a:lnTo>
                      <a:pt x="506" y="183"/>
                    </a:lnTo>
                    <a:lnTo>
                      <a:pt x="512" y="192"/>
                    </a:lnTo>
                    <a:lnTo>
                      <a:pt x="518" y="202"/>
                    </a:lnTo>
                    <a:lnTo>
                      <a:pt x="523" y="213"/>
                    </a:lnTo>
                    <a:lnTo>
                      <a:pt x="528" y="223"/>
                    </a:lnTo>
                    <a:lnTo>
                      <a:pt x="533" y="235"/>
                    </a:lnTo>
                    <a:lnTo>
                      <a:pt x="538" y="248"/>
                    </a:lnTo>
                    <a:lnTo>
                      <a:pt x="541" y="260"/>
                    </a:lnTo>
                    <a:lnTo>
                      <a:pt x="544" y="273"/>
                    </a:lnTo>
                    <a:lnTo>
                      <a:pt x="550" y="301"/>
                    </a:lnTo>
                    <a:lnTo>
                      <a:pt x="554" y="332"/>
                    </a:lnTo>
                    <a:lnTo>
                      <a:pt x="557" y="365"/>
                    </a:lnTo>
                    <a:lnTo>
                      <a:pt x="558" y="399"/>
                    </a:lnTo>
                    <a:lnTo>
                      <a:pt x="557" y="432"/>
                    </a:lnTo>
                    <a:lnTo>
                      <a:pt x="553" y="464"/>
                    </a:lnTo>
                    <a:lnTo>
                      <a:pt x="549" y="493"/>
                    </a:lnTo>
                    <a:lnTo>
                      <a:pt x="544" y="521"/>
                    </a:lnTo>
                    <a:lnTo>
                      <a:pt x="540" y="534"/>
                    </a:lnTo>
                    <a:lnTo>
                      <a:pt x="535" y="547"/>
                    </a:lnTo>
                    <a:lnTo>
                      <a:pt x="531" y="559"/>
                    </a:lnTo>
                    <a:lnTo>
                      <a:pt x="526" y="570"/>
                    </a:lnTo>
                    <a:lnTo>
                      <a:pt x="521" y="582"/>
                    </a:lnTo>
                    <a:lnTo>
                      <a:pt x="515" y="593"/>
                    </a:lnTo>
                    <a:lnTo>
                      <a:pt x="509" y="603"/>
                    </a:lnTo>
                    <a:lnTo>
                      <a:pt x="503" y="614"/>
                    </a:lnTo>
                    <a:lnTo>
                      <a:pt x="495" y="623"/>
                    </a:lnTo>
                    <a:lnTo>
                      <a:pt x="488" y="631"/>
                    </a:lnTo>
                    <a:lnTo>
                      <a:pt x="481" y="640"/>
                    </a:lnTo>
                    <a:lnTo>
                      <a:pt x="472" y="647"/>
                    </a:lnTo>
                    <a:lnTo>
                      <a:pt x="464" y="655"/>
                    </a:lnTo>
                    <a:lnTo>
                      <a:pt x="455" y="661"/>
                    </a:lnTo>
                    <a:lnTo>
                      <a:pt x="447" y="667"/>
                    </a:lnTo>
                    <a:lnTo>
                      <a:pt x="437" y="673"/>
                    </a:lnTo>
                    <a:lnTo>
                      <a:pt x="428" y="677"/>
                    </a:lnTo>
                    <a:lnTo>
                      <a:pt x="418" y="681"/>
                    </a:lnTo>
                    <a:lnTo>
                      <a:pt x="408" y="684"/>
                    </a:lnTo>
                    <a:lnTo>
                      <a:pt x="397" y="687"/>
                    </a:lnTo>
                    <a:lnTo>
                      <a:pt x="386" y="689"/>
                    </a:lnTo>
                    <a:lnTo>
                      <a:pt x="375" y="691"/>
                    </a:lnTo>
                    <a:lnTo>
                      <a:pt x="363" y="692"/>
                    </a:lnTo>
                    <a:lnTo>
                      <a:pt x="352" y="692"/>
                    </a:lnTo>
                    <a:lnTo>
                      <a:pt x="339" y="692"/>
                    </a:lnTo>
                    <a:lnTo>
                      <a:pt x="327" y="691"/>
                    </a:lnTo>
                    <a:lnTo>
                      <a:pt x="314" y="689"/>
                    </a:lnTo>
                    <a:lnTo>
                      <a:pt x="303" y="687"/>
                    </a:lnTo>
                    <a:lnTo>
                      <a:pt x="292" y="684"/>
                    </a:lnTo>
                    <a:lnTo>
                      <a:pt x="281" y="681"/>
                    </a:lnTo>
                    <a:lnTo>
                      <a:pt x="271" y="678"/>
                    </a:lnTo>
                    <a:lnTo>
                      <a:pt x="261" y="674"/>
                    </a:lnTo>
                    <a:lnTo>
                      <a:pt x="252" y="668"/>
                    </a:lnTo>
                    <a:lnTo>
                      <a:pt x="242" y="663"/>
                    </a:lnTo>
                    <a:lnTo>
                      <a:pt x="234" y="658"/>
                    </a:lnTo>
                    <a:lnTo>
                      <a:pt x="225" y="650"/>
                    </a:lnTo>
                    <a:lnTo>
                      <a:pt x="218" y="644"/>
                    </a:lnTo>
                    <a:lnTo>
                      <a:pt x="210" y="636"/>
                    </a:lnTo>
                    <a:lnTo>
                      <a:pt x="203" y="627"/>
                    </a:lnTo>
                    <a:lnTo>
                      <a:pt x="197" y="619"/>
                    </a:lnTo>
                    <a:lnTo>
                      <a:pt x="190" y="609"/>
                    </a:lnTo>
                    <a:lnTo>
                      <a:pt x="184" y="600"/>
                    </a:lnTo>
                    <a:lnTo>
                      <a:pt x="179" y="589"/>
                    </a:lnTo>
                    <a:lnTo>
                      <a:pt x="174" y="578"/>
                    </a:lnTo>
                    <a:lnTo>
                      <a:pt x="169" y="566"/>
                    </a:lnTo>
                    <a:lnTo>
                      <a:pt x="165" y="553"/>
                    </a:lnTo>
                    <a:lnTo>
                      <a:pt x="161" y="541"/>
                    </a:lnTo>
                    <a:lnTo>
                      <a:pt x="158" y="527"/>
                    </a:lnTo>
                    <a:lnTo>
                      <a:pt x="152" y="499"/>
                    </a:lnTo>
                    <a:lnTo>
                      <a:pt x="148" y="468"/>
                    </a:lnTo>
                    <a:lnTo>
                      <a:pt x="145" y="435"/>
                    </a:lnTo>
                    <a:lnTo>
                      <a:pt x="145" y="399"/>
                    </a:lnTo>
                    <a:lnTo>
                      <a:pt x="145" y="367"/>
                    </a:lnTo>
                    <a:lnTo>
                      <a:pt x="148" y="335"/>
                    </a:lnTo>
                    <a:lnTo>
                      <a:pt x="152" y="307"/>
                    </a:lnTo>
                    <a:lnTo>
                      <a:pt x="159" y="279"/>
                    </a:lnTo>
                    <a:lnTo>
                      <a:pt x="162" y="265"/>
                    </a:lnTo>
                    <a:lnTo>
                      <a:pt x="166" y="254"/>
                    </a:lnTo>
                    <a:lnTo>
                      <a:pt x="171" y="241"/>
                    </a:lnTo>
                    <a:lnTo>
                      <a:pt x="177" y="230"/>
                    </a:lnTo>
                    <a:lnTo>
                      <a:pt x="182" y="218"/>
                    </a:lnTo>
                    <a:lnTo>
                      <a:pt x="187" y="207"/>
                    </a:lnTo>
                    <a:lnTo>
                      <a:pt x="194" y="197"/>
                    </a:lnTo>
                    <a:lnTo>
                      <a:pt x="201" y="187"/>
                    </a:lnTo>
                    <a:close/>
                    <a:moveTo>
                      <a:pt x="93" y="694"/>
                    </a:moveTo>
                    <a:lnTo>
                      <a:pt x="105" y="707"/>
                    </a:lnTo>
                    <a:lnTo>
                      <a:pt x="118" y="719"/>
                    </a:lnTo>
                    <a:lnTo>
                      <a:pt x="130" y="731"/>
                    </a:lnTo>
                    <a:lnTo>
                      <a:pt x="144" y="742"/>
                    </a:lnTo>
                    <a:lnTo>
                      <a:pt x="158" y="752"/>
                    </a:lnTo>
                    <a:lnTo>
                      <a:pt x="172" y="760"/>
                    </a:lnTo>
                    <a:lnTo>
                      <a:pt x="188" y="769"/>
                    </a:lnTo>
                    <a:lnTo>
                      <a:pt x="204" y="776"/>
                    </a:lnTo>
                    <a:lnTo>
                      <a:pt x="220" y="782"/>
                    </a:lnTo>
                    <a:lnTo>
                      <a:pt x="238" y="788"/>
                    </a:lnTo>
                    <a:lnTo>
                      <a:pt x="255" y="793"/>
                    </a:lnTo>
                    <a:lnTo>
                      <a:pt x="273" y="796"/>
                    </a:lnTo>
                    <a:lnTo>
                      <a:pt x="292" y="799"/>
                    </a:lnTo>
                    <a:lnTo>
                      <a:pt x="311" y="801"/>
                    </a:lnTo>
                    <a:lnTo>
                      <a:pt x="331" y="802"/>
                    </a:lnTo>
                    <a:lnTo>
                      <a:pt x="352" y="803"/>
                    </a:lnTo>
                    <a:lnTo>
                      <a:pt x="371" y="802"/>
                    </a:lnTo>
                    <a:lnTo>
                      <a:pt x="391" y="801"/>
                    </a:lnTo>
                    <a:lnTo>
                      <a:pt x="410" y="799"/>
                    </a:lnTo>
                    <a:lnTo>
                      <a:pt x="428" y="796"/>
                    </a:lnTo>
                    <a:lnTo>
                      <a:pt x="446" y="793"/>
                    </a:lnTo>
                    <a:lnTo>
                      <a:pt x="464" y="788"/>
                    </a:lnTo>
                    <a:lnTo>
                      <a:pt x="480" y="782"/>
                    </a:lnTo>
                    <a:lnTo>
                      <a:pt x="496" y="776"/>
                    </a:lnTo>
                    <a:lnTo>
                      <a:pt x="512" y="769"/>
                    </a:lnTo>
                    <a:lnTo>
                      <a:pt x="527" y="761"/>
                    </a:lnTo>
                    <a:lnTo>
                      <a:pt x="542" y="752"/>
                    </a:lnTo>
                    <a:lnTo>
                      <a:pt x="556" y="742"/>
                    </a:lnTo>
                    <a:lnTo>
                      <a:pt x="569" y="732"/>
                    </a:lnTo>
                    <a:lnTo>
                      <a:pt x="583" y="720"/>
                    </a:lnTo>
                    <a:lnTo>
                      <a:pt x="596" y="708"/>
                    </a:lnTo>
                    <a:lnTo>
                      <a:pt x="607" y="695"/>
                    </a:lnTo>
                    <a:lnTo>
                      <a:pt x="619" y="681"/>
                    </a:lnTo>
                    <a:lnTo>
                      <a:pt x="629" y="666"/>
                    </a:lnTo>
                    <a:lnTo>
                      <a:pt x="639" y="652"/>
                    </a:lnTo>
                    <a:lnTo>
                      <a:pt x="648" y="636"/>
                    </a:lnTo>
                    <a:lnTo>
                      <a:pt x="657" y="620"/>
                    </a:lnTo>
                    <a:lnTo>
                      <a:pt x="664" y="603"/>
                    </a:lnTo>
                    <a:lnTo>
                      <a:pt x="672" y="585"/>
                    </a:lnTo>
                    <a:lnTo>
                      <a:pt x="678" y="567"/>
                    </a:lnTo>
                    <a:lnTo>
                      <a:pt x="683" y="548"/>
                    </a:lnTo>
                    <a:lnTo>
                      <a:pt x="688" y="529"/>
                    </a:lnTo>
                    <a:lnTo>
                      <a:pt x="692" y="509"/>
                    </a:lnTo>
                    <a:lnTo>
                      <a:pt x="695" y="488"/>
                    </a:lnTo>
                    <a:lnTo>
                      <a:pt x="698" y="467"/>
                    </a:lnTo>
                    <a:lnTo>
                      <a:pt x="700" y="445"/>
                    </a:lnTo>
                    <a:lnTo>
                      <a:pt x="701" y="423"/>
                    </a:lnTo>
                    <a:lnTo>
                      <a:pt x="701" y="399"/>
                    </a:lnTo>
                    <a:lnTo>
                      <a:pt x="701" y="376"/>
                    </a:lnTo>
                    <a:lnTo>
                      <a:pt x="700" y="354"/>
                    </a:lnTo>
                    <a:lnTo>
                      <a:pt x="698" y="332"/>
                    </a:lnTo>
                    <a:lnTo>
                      <a:pt x="696" y="311"/>
                    </a:lnTo>
                    <a:lnTo>
                      <a:pt x="693" y="290"/>
                    </a:lnTo>
                    <a:lnTo>
                      <a:pt x="688" y="270"/>
                    </a:lnTo>
                    <a:lnTo>
                      <a:pt x="683" y="251"/>
                    </a:lnTo>
                    <a:lnTo>
                      <a:pt x="678" y="232"/>
                    </a:lnTo>
                    <a:lnTo>
                      <a:pt x="672" y="214"/>
                    </a:lnTo>
                    <a:lnTo>
                      <a:pt x="665" y="197"/>
                    </a:lnTo>
                    <a:lnTo>
                      <a:pt x="658" y="180"/>
                    </a:lnTo>
                    <a:lnTo>
                      <a:pt x="649" y="163"/>
                    </a:lnTo>
                    <a:lnTo>
                      <a:pt x="641" y="148"/>
                    </a:lnTo>
                    <a:lnTo>
                      <a:pt x="630" y="134"/>
                    </a:lnTo>
                    <a:lnTo>
                      <a:pt x="621" y="119"/>
                    </a:lnTo>
                    <a:lnTo>
                      <a:pt x="609" y="105"/>
                    </a:lnTo>
                    <a:lnTo>
                      <a:pt x="598" y="92"/>
                    </a:lnTo>
                    <a:lnTo>
                      <a:pt x="585" y="81"/>
                    </a:lnTo>
                    <a:lnTo>
                      <a:pt x="572" y="69"/>
                    </a:lnTo>
                    <a:lnTo>
                      <a:pt x="559" y="59"/>
                    </a:lnTo>
                    <a:lnTo>
                      <a:pt x="545" y="49"/>
                    </a:lnTo>
                    <a:lnTo>
                      <a:pt x="530" y="41"/>
                    </a:lnTo>
                    <a:lnTo>
                      <a:pt x="514" y="33"/>
                    </a:lnTo>
                    <a:lnTo>
                      <a:pt x="499" y="26"/>
                    </a:lnTo>
                    <a:lnTo>
                      <a:pt x="483" y="20"/>
                    </a:lnTo>
                    <a:lnTo>
                      <a:pt x="466" y="14"/>
                    </a:lnTo>
                    <a:lnTo>
                      <a:pt x="448" y="10"/>
                    </a:lnTo>
                    <a:lnTo>
                      <a:pt x="430" y="6"/>
                    </a:lnTo>
                    <a:lnTo>
                      <a:pt x="411" y="3"/>
                    </a:lnTo>
                    <a:lnTo>
                      <a:pt x="392" y="1"/>
                    </a:lnTo>
                    <a:lnTo>
                      <a:pt x="372" y="0"/>
                    </a:lnTo>
                    <a:lnTo>
                      <a:pt x="352" y="0"/>
                    </a:lnTo>
                    <a:lnTo>
                      <a:pt x="332" y="0"/>
                    </a:lnTo>
                    <a:lnTo>
                      <a:pt x="313" y="1"/>
                    </a:lnTo>
                    <a:lnTo>
                      <a:pt x="295" y="3"/>
                    </a:lnTo>
                    <a:lnTo>
                      <a:pt x="276" y="6"/>
                    </a:lnTo>
                    <a:lnTo>
                      <a:pt x="259" y="10"/>
                    </a:lnTo>
                    <a:lnTo>
                      <a:pt x="242" y="14"/>
                    </a:lnTo>
                    <a:lnTo>
                      <a:pt x="225" y="21"/>
                    </a:lnTo>
                    <a:lnTo>
                      <a:pt x="209" y="27"/>
                    </a:lnTo>
                    <a:lnTo>
                      <a:pt x="194" y="34"/>
                    </a:lnTo>
                    <a:lnTo>
                      <a:pt x="178" y="43"/>
                    </a:lnTo>
                    <a:lnTo>
                      <a:pt x="164" y="51"/>
                    </a:lnTo>
                    <a:lnTo>
                      <a:pt x="149" y="62"/>
                    </a:lnTo>
                    <a:lnTo>
                      <a:pt x="136" y="72"/>
                    </a:lnTo>
                    <a:lnTo>
                      <a:pt x="122" y="84"/>
                    </a:lnTo>
                    <a:lnTo>
                      <a:pt x="109" y="97"/>
                    </a:lnTo>
                    <a:lnTo>
                      <a:pt x="98" y="109"/>
                    </a:lnTo>
                    <a:lnTo>
                      <a:pt x="86" y="124"/>
                    </a:lnTo>
                    <a:lnTo>
                      <a:pt x="74" y="138"/>
                    </a:lnTo>
                    <a:lnTo>
                      <a:pt x="65" y="154"/>
                    </a:lnTo>
                    <a:lnTo>
                      <a:pt x="55" y="169"/>
                    </a:lnTo>
                    <a:lnTo>
                      <a:pt x="47" y="185"/>
                    </a:lnTo>
                    <a:lnTo>
                      <a:pt x="38" y="202"/>
                    </a:lnTo>
                    <a:lnTo>
                      <a:pt x="31" y="219"/>
                    </a:lnTo>
                    <a:lnTo>
                      <a:pt x="25" y="237"/>
                    </a:lnTo>
                    <a:lnTo>
                      <a:pt x="19" y="256"/>
                    </a:lnTo>
                    <a:lnTo>
                      <a:pt x="14" y="275"/>
                    </a:lnTo>
                    <a:lnTo>
                      <a:pt x="10" y="294"/>
                    </a:lnTo>
                    <a:lnTo>
                      <a:pt x="7" y="314"/>
                    </a:lnTo>
                    <a:lnTo>
                      <a:pt x="5" y="335"/>
                    </a:lnTo>
                    <a:lnTo>
                      <a:pt x="3" y="356"/>
                    </a:lnTo>
                    <a:lnTo>
                      <a:pt x="2" y="377"/>
                    </a:lnTo>
                    <a:lnTo>
                      <a:pt x="0" y="399"/>
                    </a:lnTo>
                    <a:lnTo>
                      <a:pt x="2" y="423"/>
                    </a:lnTo>
                    <a:lnTo>
                      <a:pt x="3" y="445"/>
                    </a:lnTo>
                    <a:lnTo>
                      <a:pt x="4" y="466"/>
                    </a:lnTo>
                    <a:lnTo>
                      <a:pt x="7" y="487"/>
                    </a:lnTo>
                    <a:lnTo>
                      <a:pt x="10" y="508"/>
                    </a:lnTo>
                    <a:lnTo>
                      <a:pt x="14" y="528"/>
                    </a:lnTo>
                    <a:lnTo>
                      <a:pt x="18" y="547"/>
                    </a:lnTo>
                    <a:lnTo>
                      <a:pt x="24" y="566"/>
                    </a:lnTo>
                    <a:lnTo>
                      <a:pt x="30" y="584"/>
                    </a:lnTo>
                    <a:lnTo>
                      <a:pt x="36" y="601"/>
                    </a:lnTo>
                    <a:lnTo>
                      <a:pt x="45" y="618"/>
                    </a:lnTo>
                    <a:lnTo>
                      <a:pt x="53" y="635"/>
                    </a:lnTo>
                    <a:lnTo>
                      <a:pt x="62" y="650"/>
                    </a:lnTo>
                    <a:lnTo>
                      <a:pt x="71" y="665"/>
                    </a:lnTo>
                    <a:lnTo>
                      <a:pt x="82" y="680"/>
                    </a:lnTo>
                    <a:lnTo>
                      <a:pt x="93" y="6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4" name="Freeform 19"/>
              <p:cNvSpPr>
                <a:spLocks noEditPoints="1"/>
              </p:cNvSpPr>
              <p:nvPr userDrawn="1"/>
            </p:nvSpPr>
            <p:spPr bwMode="gray">
              <a:xfrm>
                <a:off x="20161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6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6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4" y="205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3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2" y="170"/>
                  </a:cxn>
                  <a:cxn ang="0">
                    <a:pos x="100" y="153"/>
                  </a:cxn>
                  <a:cxn ang="0">
                    <a:pos x="93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3" y="74"/>
                  </a:cxn>
                  <a:cxn ang="0">
                    <a:pos x="100" y="55"/>
                  </a:cxn>
                  <a:cxn ang="0">
                    <a:pos x="112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3" y="4"/>
                  </a:cxn>
                  <a:cxn ang="0">
                    <a:pos x="183" y="0"/>
                  </a:cxn>
                  <a:cxn ang="0">
                    <a:pos x="100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3" y="0"/>
                    </a:moveTo>
                    <a:lnTo>
                      <a:pt x="204" y="0"/>
                    </a:lnTo>
                    <a:lnTo>
                      <a:pt x="214" y="1"/>
                    </a:lnTo>
                    <a:lnTo>
                      <a:pt x="224" y="4"/>
                    </a:lnTo>
                    <a:lnTo>
                      <a:pt x="233" y="7"/>
                    </a:lnTo>
                    <a:lnTo>
                      <a:pt x="242" y="12"/>
                    </a:lnTo>
                    <a:lnTo>
                      <a:pt x="251" y="17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8"/>
                    </a:lnTo>
                    <a:lnTo>
                      <a:pt x="281" y="46"/>
                    </a:lnTo>
                    <a:lnTo>
                      <a:pt x="286" y="55"/>
                    </a:lnTo>
                    <a:lnTo>
                      <a:pt x="290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90" y="144"/>
                    </a:lnTo>
                    <a:lnTo>
                      <a:pt x="286" y="153"/>
                    </a:lnTo>
                    <a:lnTo>
                      <a:pt x="281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6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3" y="201"/>
                    </a:lnTo>
                    <a:lnTo>
                      <a:pt x="224" y="205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3" y="209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3" y="205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3" y="135"/>
                    </a:lnTo>
                    <a:lnTo>
                      <a:pt x="91" y="124"/>
                    </a:lnTo>
                    <a:lnTo>
                      <a:pt x="89" y="115"/>
                    </a:lnTo>
                    <a:lnTo>
                      <a:pt x="89" y="104"/>
                    </a:lnTo>
                    <a:lnTo>
                      <a:pt x="89" y="94"/>
                    </a:lnTo>
                    <a:lnTo>
                      <a:pt x="91" y="83"/>
                    </a:lnTo>
                    <a:lnTo>
                      <a:pt x="93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2" y="38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3" y="4"/>
                    </a:lnTo>
                    <a:lnTo>
                      <a:pt x="172" y="1"/>
                    </a:lnTo>
                    <a:lnTo>
                      <a:pt x="183" y="0"/>
                    </a:lnTo>
                    <a:lnTo>
                      <a:pt x="193" y="0"/>
                    </a:lnTo>
                    <a:close/>
                    <a:moveTo>
                      <a:pt x="100" y="1072"/>
                    </a:moveTo>
                    <a:lnTo>
                      <a:pt x="100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5" name="Freeform 20"/>
              <p:cNvSpPr>
                <a:spLocks/>
              </p:cNvSpPr>
              <p:nvPr userDrawn="1"/>
            </p:nvSpPr>
            <p:spPr bwMode="gray">
              <a:xfrm>
                <a:off x="2103438" y="498475"/>
                <a:ext cx="119063" cy="139700"/>
              </a:xfrm>
              <a:custGeom>
                <a:avLst/>
                <a:gdLst/>
                <a:ahLst/>
                <a:cxnLst>
                  <a:cxn ang="0">
                    <a:pos x="497" y="340"/>
                  </a:cxn>
                  <a:cxn ang="0">
                    <a:pos x="495" y="294"/>
                  </a:cxn>
                  <a:cxn ang="0">
                    <a:pos x="487" y="255"/>
                  </a:cxn>
                  <a:cxn ang="0">
                    <a:pos x="475" y="222"/>
                  </a:cxn>
                  <a:cxn ang="0">
                    <a:pos x="459" y="196"/>
                  </a:cxn>
                  <a:cxn ang="0">
                    <a:pos x="437" y="176"/>
                  </a:cxn>
                  <a:cxn ang="0">
                    <a:pos x="408" y="162"/>
                  </a:cxn>
                  <a:cxn ang="0">
                    <a:pos x="375" y="154"/>
                  </a:cxn>
                  <a:cxn ang="0">
                    <a:pos x="335" y="151"/>
                  </a:cxn>
                  <a:cxn ang="0">
                    <a:pos x="315" y="153"/>
                  </a:cxn>
                  <a:cxn ang="0">
                    <a:pos x="294" y="156"/>
                  </a:cxn>
                  <a:cxn ang="0">
                    <a:pos x="272" y="163"/>
                  </a:cxn>
                  <a:cxn ang="0">
                    <a:pos x="250" y="173"/>
                  </a:cxn>
                  <a:cxn ang="0">
                    <a:pos x="229" y="185"/>
                  </a:cxn>
                  <a:cxn ang="0">
                    <a:pos x="210" y="198"/>
                  </a:cxn>
                  <a:cxn ang="0">
                    <a:pos x="194" y="213"/>
                  </a:cxn>
                  <a:cxn ang="0">
                    <a:pos x="180" y="229"/>
                  </a:cxn>
                  <a:cxn ang="0">
                    <a:pos x="0" y="786"/>
                  </a:cxn>
                  <a:cxn ang="0">
                    <a:pos x="130" y="12"/>
                  </a:cxn>
                  <a:cxn ang="0">
                    <a:pos x="172" y="75"/>
                  </a:cxn>
                  <a:cxn ang="0">
                    <a:pos x="193" y="56"/>
                  </a:cxn>
                  <a:cxn ang="0">
                    <a:pos x="215" y="40"/>
                  </a:cxn>
                  <a:cxn ang="0">
                    <a:pos x="241" y="26"/>
                  </a:cxn>
                  <a:cxn ang="0">
                    <a:pos x="268" y="16"/>
                  </a:cxn>
                  <a:cxn ang="0">
                    <a:pos x="296" y="8"/>
                  </a:cxn>
                  <a:cxn ang="0">
                    <a:pos x="328" y="2"/>
                  </a:cxn>
                  <a:cxn ang="0">
                    <a:pos x="362" y="0"/>
                  </a:cxn>
                  <a:cxn ang="0">
                    <a:pos x="397" y="0"/>
                  </a:cxn>
                  <a:cxn ang="0">
                    <a:pos x="429" y="2"/>
                  </a:cxn>
                  <a:cxn ang="0">
                    <a:pos x="460" y="7"/>
                  </a:cxn>
                  <a:cxn ang="0">
                    <a:pos x="490" y="16"/>
                  </a:cxn>
                  <a:cxn ang="0">
                    <a:pos x="516" y="25"/>
                  </a:cxn>
                  <a:cxn ang="0">
                    <a:pos x="541" y="39"/>
                  </a:cxn>
                  <a:cxn ang="0">
                    <a:pos x="566" y="54"/>
                  </a:cxn>
                  <a:cxn ang="0">
                    <a:pos x="587" y="71"/>
                  </a:cxn>
                  <a:cxn ang="0">
                    <a:pos x="607" y="93"/>
                  </a:cxn>
                  <a:cxn ang="0">
                    <a:pos x="625" y="115"/>
                  </a:cxn>
                  <a:cxn ang="0">
                    <a:pos x="639" y="140"/>
                  </a:cxn>
                  <a:cxn ang="0">
                    <a:pos x="652" y="166"/>
                  </a:cxn>
                  <a:cxn ang="0">
                    <a:pos x="662" y="195"/>
                  </a:cxn>
                  <a:cxn ang="0">
                    <a:pos x="669" y="227"/>
                  </a:cxn>
                  <a:cxn ang="0">
                    <a:pos x="674" y="259"/>
                  </a:cxn>
                  <a:cxn ang="0">
                    <a:pos x="676" y="294"/>
                  </a:cxn>
                  <a:cxn ang="0">
                    <a:pos x="677" y="786"/>
                  </a:cxn>
                </a:cxnLst>
                <a:rect l="0" t="0" r="r" b="b"/>
                <a:pathLst>
                  <a:path w="677" h="786">
                    <a:moveTo>
                      <a:pt x="497" y="786"/>
                    </a:moveTo>
                    <a:lnTo>
                      <a:pt x="497" y="340"/>
                    </a:lnTo>
                    <a:lnTo>
                      <a:pt x="496" y="316"/>
                    </a:lnTo>
                    <a:lnTo>
                      <a:pt x="495" y="294"/>
                    </a:lnTo>
                    <a:lnTo>
                      <a:pt x="492" y="274"/>
                    </a:lnTo>
                    <a:lnTo>
                      <a:pt x="487" y="255"/>
                    </a:lnTo>
                    <a:lnTo>
                      <a:pt x="482" y="238"/>
                    </a:lnTo>
                    <a:lnTo>
                      <a:pt x="475" y="222"/>
                    </a:lnTo>
                    <a:lnTo>
                      <a:pt x="467" y="209"/>
                    </a:lnTo>
                    <a:lnTo>
                      <a:pt x="459" y="196"/>
                    </a:lnTo>
                    <a:lnTo>
                      <a:pt x="448" y="185"/>
                    </a:lnTo>
                    <a:lnTo>
                      <a:pt x="437" y="176"/>
                    </a:lnTo>
                    <a:lnTo>
                      <a:pt x="423" y="169"/>
                    </a:lnTo>
                    <a:lnTo>
                      <a:pt x="408" y="162"/>
                    </a:lnTo>
                    <a:lnTo>
                      <a:pt x="392" y="157"/>
                    </a:lnTo>
                    <a:lnTo>
                      <a:pt x="375" y="154"/>
                    </a:lnTo>
                    <a:lnTo>
                      <a:pt x="356" y="152"/>
                    </a:lnTo>
                    <a:lnTo>
                      <a:pt x="335" y="151"/>
                    </a:lnTo>
                    <a:lnTo>
                      <a:pt x="325" y="152"/>
                    </a:lnTo>
                    <a:lnTo>
                      <a:pt x="315" y="153"/>
                    </a:lnTo>
                    <a:lnTo>
                      <a:pt x="305" y="154"/>
                    </a:lnTo>
                    <a:lnTo>
                      <a:pt x="294" y="156"/>
                    </a:lnTo>
                    <a:lnTo>
                      <a:pt x="284" y="159"/>
                    </a:lnTo>
                    <a:lnTo>
                      <a:pt x="272" y="163"/>
                    </a:lnTo>
                    <a:lnTo>
                      <a:pt x="262" y="167"/>
                    </a:lnTo>
                    <a:lnTo>
                      <a:pt x="250" y="173"/>
                    </a:lnTo>
                    <a:lnTo>
                      <a:pt x="239" y="179"/>
                    </a:lnTo>
                    <a:lnTo>
                      <a:pt x="229" y="185"/>
                    </a:lnTo>
                    <a:lnTo>
                      <a:pt x="219" y="192"/>
                    </a:lnTo>
                    <a:lnTo>
                      <a:pt x="210" y="198"/>
                    </a:lnTo>
                    <a:lnTo>
                      <a:pt x="201" y="205"/>
                    </a:lnTo>
                    <a:lnTo>
                      <a:pt x="194" y="213"/>
                    </a:lnTo>
                    <a:lnTo>
                      <a:pt x="187" y="220"/>
                    </a:lnTo>
                    <a:lnTo>
                      <a:pt x="180" y="229"/>
                    </a:lnTo>
                    <a:lnTo>
                      <a:pt x="180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30" y="12"/>
                    </a:lnTo>
                    <a:lnTo>
                      <a:pt x="162" y="85"/>
                    </a:lnTo>
                    <a:lnTo>
                      <a:pt x="172" y="75"/>
                    </a:lnTo>
                    <a:lnTo>
                      <a:pt x="182" y="65"/>
                    </a:lnTo>
                    <a:lnTo>
                      <a:pt x="193" y="56"/>
                    </a:lnTo>
                    <a:lnTo>
                      <a:pt x="204" y="47"/>
                    </a:lnTo>
                    <a:lnTo>
                      <a:pt x="215" y="40"/>
                    </a:lnTo>
                    <a:lnTo>
                      <a:pt x="228" y="32"/>
                    </a:lnTo>
                    <a:lnTo>
                      <a:pt x="241" y="26"/>
                    </a:lnTo>
                    <a:lnTo>
                      <a:pt x="253" y="21"/>
                    </a:lnTo>
                    <a:lnTo>
                      <a:pt x="268" y="16"/>
                    </a:lnTo>
                    <a:lnTo>
                      <a:pt x="282" y="11"/>
                    </a:lnTo>
                    <a:lnTo>
                      <a:pt x="296" y="8"/>
                    </a:lnTo>
                    <a:lnTo>
                      <a:pt x="312" y="5"/>
                    </a:lnTo>
                    <a:lnTo>
                      <a:pt x="328" y="2"/>
                    </a:lnTo>
                    <a:lnTo>
                      <a:pt x="345" y="1"/>
                    </a:lnTo>
                    <a:lnTo>
                      <a:pt x="362" y="0"/>
                    </a:lnTo>
                    <a:lnTo>
                      <a:pt x="380" y="0"/>
                    </a:lnTo>
                    <a:lnTo>
                      <a:pt x="397" y="0"/>
                    </a:lnTo>
                    <a:lnTo>
                      <a:pt x="414" y="1"/>
                    </a:lnTo>
                    <a:lnTo>
                      <a:pt x="429" y="2"/>
                    </a:lnTo>
                    <a:lnTo>
                      <a:pt x="445" y="4"/>
                    </a:lnTo>
                    <a:lnTo>
                      <a:pt x="460" y="7"/>
                    </a:lnTo>
                    <a:lnTo>
                      <a:pt x="475" y="11"/>
                    </a:lnTo>
                    <a:lnTo>
                      <a:pt x="490" y="16"/>
                    </a:lnTo>
                    <a:lnTo>
                      <a:pt x="503" y="20"/>
                    </a:lnTo>
                    <a:lnTo>
                      <a:pt x="516" y="25"/>
                    </a:lnTo>
                    <a:lnTo>
                      <a:pt x="530" y="31"/>
                    </a:lnTo>
                    <a:lnTo>
                      <a:pt x="541" y="39"/>
                    </a:lnTo>
                    <a:lnTo>
                      <a:pt x="554" y="46"/>
                    </a:lnTo>
                    <a:lnTo>
                      <a:pt x="566" y="54"/>
                    </a:lnTo>
                    <a:lnTo>
                      <a:pt x="576" y="63"/>
                    </a:lnTo>
                    <a:lnTo>
                      <a:pt x="587" y="71"/>
                    </a:lnTo>
                    <a:lnTo>
                      <a:pt x="597" y="82"/>
                    </a:lnTo>
                    <a:lnTo>
                      <a:pt x="607" y="93"/>
                    </a:lnTo>
                    <a:lnTo>
                      <a:pt x="616" y="103"/>
                    </a:lnTo>
                    <a:lnTo>
                      <a:pt x="625" y="115"/>
                    </a:lnTo>
                    <a:lnTo>
                      <a:pt x="632" y="127"/>
                    </a:lnTo>
                    <a:lnTo>
                      <a:pt x="639" y="140"/>
                    </a:lnTo>
                    <a:lnTo>
                      <a:pt x="646" y="153"/>
                    </a:lnTo>
                    <a:lnTo>
                      <a:pt x="652" y="166"/>
                    </a:lnTo>
                    <a:lnTo>
                      <a:pt x="657" y="181"/>
                    </a:lnTo>
                    <a:lnTo>
                      <a:pt x="662" y="195"/>
                    </a:lnTo>
                    <a:lnTo>
                      <a:pt x="666" y="211"/>
                    </a:lnTo>
                    <a:lnTo>
                      <a:pt x="669" y="227"/>
                    </a:lnTo>
                    <a:lnTo>
                      <a:pt x="672" y="242"/>
                    </a:lnTo>
                    <a:lnTo>
                      <a:pt x="674" y="259"/>
                    </a:lnTo>
                    <a:lnTo>
                      <a:pt x="675" y="276"/>
                    </a:lnTo>
                    <a:lnTo>
                      <a:pt x="676" y="294"/>
                    </a:lnTo>
                    <a:lnTo>
                      <a:pt x="677" y="312"/>
                    </a:lnTo>
                    <a:lnTo>
                      <a:pt x="677" y="786"/>
                    </a:lnTo>
                    <a:lnTo>
                      <a:pt x="497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6" name="Freeform 21"/>
              <p:cNvSpPr>
                <a:spLocks/>
              </p:cNvSpPr>
              <p:nvPr userDrawn="1"/>
            </p:nvSpPr>
            <p:spPr bwMode="gray">
              <a:xfrm>
                <a:off x="2244725" y="446088"/>
                <a:ext cx="96838" cy="192087"/>
              </a:xfrm>
              <a:custGeom>
                <a:avLst/>
                <a:gdLst/>
                <a:ahLst/>
                <a:cxnLst>
                  <a:cxn ang="0">
                    <a:pos x="475" y="157"/>
                  </a:cxn>
                  <a:cxn ang="0">
                    <a:pos x="429" y="148"/>
                  </a:cxn>
                  <a:cxn ang="0">
                    <a:pos x="400" y="147"/>
                  </a:cxn>
                  <a:cxn ang="0">
                    <a:pos x="376" y="152"/>
                  </a:cxn>
                  <a:cxn ang="0">
                    <a:pos x="354" y="163"/>
                  </a:cxn>
                  <a:cxn ang="0">
                    <a:pos x="334" y="179"/>
                  </a:cxn>
                  <a:cxn ang="0">
                    <a:pos x="316" y="201"/>
                  </a:cxn>
                  <a:cxn ang="0">
                    <a:pos x="303" y="226"/>
                  </a:cxn>
                  <a:cxn ang="0">
                    <a:pos x="294" y="253"/>
                  </a:cxn>
                  <a:cxn ang="0">
                    <a:pos x="290" y="283"/>
                  </a:cxn>
                  <a:cxn ang="0">
                    <a:pos x="290" y="307"/>
                  </a:cxn>
                  <a:cxn ang="0">
                    <a:pos x="450" y="316"/>
                  </a:cxn>
                  <a:cxn ang="0">
                    <a:pos x="293" y="464"/>
                  </a:cxn>
                  <a:cxn ang="0">
                    <a:pos x="113" y="1090"/>
                  </a:cxn>
                  <a:cxn ang="0">
                    <a:pos x="0" y="464"/>
                  </a:cxn>
                  <a:cxn ang="0">
                    <a:pos x="113" y="316"/>
                  </a:cxn>
                  <a:cxn ang="0">
                    <a:pos x="115" y="282"/>
                  </a:cxn>
                  <a:cxn ang="0">
                    <a:pos x="120" y="249"/>
                  </a:cxn>
                  <a:cxn ang="0">
                    <a:pos x="128" y="218"/>
                  </a:cxn>
                  <a:cxn ang="0">
                    <a:pos x="137" y="189"/>
                  </a:cxn>
                  <a:cxn ang="0">
                    <a:pos x="149" y="160"/>
                  </a:cxn>
                  <a:cxn ang="0">
                    <a:pos x="162" y="135"/>
                  </a:cxn>
                  <a:cxn ang="0">
                    <a:pos x="178" y="110"/>
                  </a:cxn>
                  <a:cxn ang="0">
                    <a:pos x="197" y="88"/>
                  </a:cxn>
                  <a:cxn ang="0">
                    <a:pos x="217" y="67"/>
                  </a:cxn>
                  <a:cxn ang="0">
                    <a:pos x="239" y="50"/>
                  </a:cxn>
                  <a:cxn ang="0">
                    <a:pos x="262" y="35"/>
                  </a:cxn>
                  <a:cxn ang="0">
                    <a:pos x="287" y="22"/>
                  </a:cxn>
                  <a:cxn ang="0">
                    <a:pos x="312" y="13"/>
                  </a:cxn>
                  <a:cxn ang="0">
                    <a:pos x="340" y="5"/>
                  </a:cxn>
                  <a:cxn ang="0">
                    <a:pos x="369" y="1"/>
                  </a:cxn>
                  <a:cxn ang="0">
                    <a:pos x="400" y="0"/>
                  </a:cxn>
                  <a:cxn ang="0">
                    <a:pos x="434" y="2"/>
                  </a:cxn>
                  <a:cxn ang="0">
                    <a:pos x="470" y="7"/>
                  </a:cxn>
                  <a:cxn ang="0">
                    <a:pos x="512" y="16"/>
                  </a:cxn>
                  <a:cxn ang="0">
                    <a:pos x="556" y="28"/>
                  </a:cxn>
                </a:cxnLst>
                <a:rect l="0" t="0" r="r" b="b"/>
                <a:pathLst>
                  <a:path w="556" h="1090">
                    <a:moveTo>
                      <a:pt x="503" y="166"/>
                    </a:moveTo>
                    <a:lnTo>
                      <a:pt x="475" y="157"/>
                    </a:lnTo>
                    <a:lnTo>
                      <a:pt x="450" y="151"/>
                    </a:lnTo>
                    <a:lnTo>
                      <a:pt x="429" y="148"/>
                    </a:lnTo>
                    <a:lnTo>
                      <a:pt x="412" y="146"/>
                    </a:lnTo>
                    <a:lnTo>
                      <a:pt x="400" y="147"/>
                    </a:lnTo>
                    <a:lnTo>
                      <a:pt x="387" y="149"/>
                    </a:lnTo>
                    <a:lnTo>
                      <a:pt x="376" y="152"/>
                    </a:lnTo>
                    <a:lnTo>
                      <a:pt x="365" y="157"/>
                    </a:lnTo>
                    <a:lnTo>
                      <a:pt x="354" y="163"/>
                    </a:lnTo>
                    <a:lnTo>
                      <a:pt x="344" y="171"/>
                    </a:lnTo>
                    <a:lnTo>
                      <a:pt x="334" y="179"/>
                    </a:lnTo>
                    <a:lnTo>
                      <a:pt x="325" y="190"/>
                    </a:lnTo>
                    <a:lnTo>
                      <a:pt x="316" y="201"/>
                    </a:lnTo>
                    <a:lnTo>
                      <a:pt x="309" y="213"/>
                    </a:lnTo>
                    <a:lnTo>
                      <a:pt x="303" y="226"/>
                    </a:lnTo>
                    <a:lnTo>
                      <a:pt x="298" y="239"/>
                    </a:lnTo>
                    <a:lnTo>
                      <a:pt x="294" y="253"/>
                    </a:lnTo>
                    <a:lnTo>
                      <a:pt x="291" y="267"/>
                    </a:lnTo>
                    <a:lnTo>
                      <a:pt x="290" y="283"/>
                    </a:lnTo>
                    <a:lnTo>
                      <a:pt x="289" y="298"/>
                    </a:lnTo>
                    <a:lnTo>
                      <a:pt x="290" y="307"/>
                    </a:lnTo>
                    <a:lnTo>
                      <a:pt x="291" y="316"/>
                    </a:lnTo>
                    <a:lnTo>
                      <a:pt x="450" y="316"/>
                    </a:lnTo>
                    <a:lnTo>
                      <a:pt x="450" y="464"/>
                    </a:lnTo>
                    <a:lnTo>
                      <a:pt x="293" y="464"/>
                    </a:lnTo>
                    <a:lnTo>
                      <a:pt x="293" y="1090"/>
                    </a:lnTo>
                    <a:lnTo>
                      <a:pt x="113" y="1090"/>
                    </a:lnTo>
                    <a:lnTo>
                      <a:pt x="113" y="464"/>
                    </a:lnTo>
                    <a:lnTo>
                      <a:pt x="0" y="464"/>
                    </a:lnTo>
                    <a:lnTo>
                      <a:pt x="0" y="316"/>
                    </a:lnTo>
                    <a:lnTo>
                      <a:pt x="113" y="316"/>
                    </a:lnTo>
                    <a:lnTo>
                      <a:pt x="114" y="300"/>
                    </a:lnTo>
                    <a:lnTo>
                      <a:pt x="115" y="282"/>
                    </a:lnTo>
                    <a:lnTo>
                      <a:pt x="117" y="266"/>
                    </a:lnTo>
                    <a:lnTo>
                      <a:pt x="120" y="249"/>
                    </a:lnTo>
                    <a:lnTo>
                      <a:pt x="123" y="233"/>
                    </a:lnTo>
                    <a:lnTo>
                      <a:pt x="128" y="218"/>
                    </a:lnTo>
                    <a:lnTo>
                      <a:pt x="132" y="202"/>
                    </a:lnTo>
                    <a:lnTo>
                      <a:pt x="137" y="189"/>
                    </a:lnTo>
                    <a:lnTo>
                      <a:pt x="142" y="174"/>
                    </a:lnTo>
                    <a:lnTo>
                      <a:pt x="149" y="160"/>
                    </a:lnTo>
                    <a:lnTo>
                      <a:pt x="155" y="148"/>
                    </a:lnTo>
                    <a:lnTo>
                      <a:pt x="162" y="135"/>
                    </a:lnTo>
                    <a:lnTo>
                      <a:pt x="170" y="122"/>
                    </a:lnTo>
                    <a:lnTo>
                      <a:pt x="178" y="110"/>
                    </a:lnTo>
                    <a:lnTo>
                      <a:pt x="188" y="98"/>
                    </a:lnTo>
                    <a:lnTo>
                      <a:pt x="197" y="88"/>
                    </a:lnTo>
                    <a:lnTo>
                      <a:pt x="207" y="77"/>
                    </a:lnTo>
                    <a:lnTo>
                      <a:pt x="217" y="67"/>
                    </a:lnTo>
                    <a:lnTo>
                      <a:pt x="228" y="58"/>
                    </a:lnTo>
                    <a:lnTo>
                      <a:pt x="239" y="50"/>
                    </a:lnTo>
                    <a:lnTo>
                      <a:pt x="250" y="41"/>
                    </a:lnTo>
                    <a:lnTo>
                      <a:pt x="262" y="35"/>
                    </a:lnTo>
                    <a:lnTo>
                      <a:pt x="274" y="27"/>
                    </a:lnTo>
                    <a:lnTo>
                      <a:pt x="287" y="22"/>
                    </a:lnTo>
                    <a:lnTo>
                      <a:pt x="300" y="17"/>
                    </a:lnTo>
                    <a:lnTo>
                      <a:pt x="312" y="13"/>
                    </a:lnTo>
                    <a:lnTo>
                      <a:pt x="326" y="8"/>
                    </a:lnTo>
                    <a:lnTo>
                      <a:pt x="340" y="5"/>
                    </a:lnTo>
                    <a:lnTo>
                      <a:pt x="354" y="3"/>
                    </a:lnTo>
                    <a:lnTo>
                      <a:pt x="369" y="1"/>
                    </a:lnTo>
                    <a:lnTo>
                      <a:pt x="384" y="1"/>
                    </a:lnTo>
                    <a:lnTo>
                      <a:pt x="400" y="0"/>
                    </a:lnTo>
                    <a:lnTo>
                      <a:pt x="416" y="1"/>
                    </a:lnTo>
                    <a:lnTo>
                      <a:pt x="434" y="2"/>
                    </a:lnTo>
                    <a:lnTo>
                      <a:pt x="452" y="4"/>
                    </a:lnTo>
                    <a:lnTo>
                      <a:pt x="470" y="7"/>
                    </a:lnTo>
                    <a:lnTo>
                      <a:pt x="491" y="12"/>
                    </a:lnTo>
                    <a:lnTo>
                      <a:pt x="512" y="16"/>
                    </a:lnTo>
                    <a:lnTo>
                      <a:pt x="534" y="22"/>
                    </a:lnTo>
                    <a:lnTo>
                      <a:pt x="556" y="28"/>
                    </a:lnTo>
                    <a:lnTo>
                      <a:pt x="503" y="16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7" name="Freeform 22"/>
              <p:cNvSpPr>
                <a:spLocks noEditPoints="1"/>
              </p:cNvSpPr>
              <p:nvPr userDrawn="1"/>
            </p:nvSpPr>
            <p:spPr bwMode="gray">
              <a:xfrm>
                <a:off x="2344738" y="498475"/>
                <a:ext cx="130175" cy="141287"/>
              </a:xfrm>
              <a:custGeom>
                <a:avLst/>
                <a:gdLst/>
                <a:ahLst/>
                <a:cxnLst>
                  <a:cxn ang="0">
                    <a:pos x="258" y="191"/>
                  </a:cxn>
                  <a:cxn ang="0">
                    <a:pos x="288" y="167"/>
                  </a:cxn>
                  <a:cxn ang="0">
                    <a:pos x="322" y="154"/>
                  </a:cxn>
                  <a:cxn ang="0">
                    <a:pos x="363" y="147"/>
                  </a:cxn>
                  <a:cxn ang="0">
                    <a:pos x="426" y="153"/>
                  </a:cxn>
                  <a:cxn ang="0">
                    <a:pos x="462" y="166"/>
                  </a:cxn>
                  <a:cxn ang="0">
                    <a:pos x="491" y="189"/>
                  </a:cxn>
                  <a:cxn ang="0">
                    <a:pos x="516" y="218"/>
                  </a:cxn>
                  <a:cxn ang="0">
                    <a:pos x="539" y="266"/>
                  </a:cxn>
                  <a:cxn ang="0">
                    <a:pos x="556" y="367"/>
                  </a:cxn>
                  <a:cxn ang="0">
                    <a:pos x="549" y="481"/>
                  </a:cxn>
                  <a:cxn ang="0">
                    <a:pos x="524" y="559"/>
                  </a:cxn>
                  <a:cxn ang="0">
                    <a:pos x="501" y="594"/>
                  </a:cxn>
                  <a:cxn ang="0">
                    <a:pos x="472" y="620"/>
                  </a:cxn>
                  <a:cxn ang="0">
                    <a:pos x="440" y="639"/>
                  </a:cxn>
                  <a:cxn ang="0">
                    <a:pos x="403" y="650"/>
                  </a:cxn>
                  <a:cxn ang="0">
                    <a:pos x="350" y="651"/>
                  </a:cxn>
                  <a:cxn ang="0">
                    <a:pos x="300" y="639"/>
                  </a:cxn>
                  <a:cxn ang="0">
                    <a:pos x="268" y="621"/>
                  </a:cxn>
                  <a:cxn ang="0">
                    <a:pos x="240" y="596"/>
                  </a:cxn>
                  <a:cxn ang="0">
                    <a:pos x="218" y="562"/>
                  </a:cxn>
                  <a:cxn ang="0">
                    <a:pos x="195" y="484"/>
                  </a:cxn>
                  <a:cxn ang="0">
                    <a:pos x="188" y="369"/>
                  </a:cxn>
                  <a:cxn ang="0">
                    <a:pos x="207" y="270"/>
                  </a:cxn>
                  <a:cxn ang="0">
                    <a:pos x="232" y="221"/>
                  </a:cxn>
                  <a:cxn ang="0">
                    <a:pos x="124" y="715"/>
                  </a:cxn>
                  <a:cxn ang="0">
                    <a:pos x="182" y="756"/>
                  </a:cxn>
                  <a:cxn ang="0">
                    <a:pos x="251" y="783"/>
                  </a:cxn>
                  <a:cxn ang="0">
                    <a:pos x="330" y="797"/>
                  </a:cxn>
                  <a:cxn ang="0">
                    <a:pos x="414" y="797"/>
                  </a:cxn>
                  <a:cxn ang="0">
                    <a:pos x="492" y="783"/>
                  </a:cxn>
                  <a:cxn ang="0">
                    <a:pos x="560" y="757"/>
                  </a:cxn>
                  <a:cxn ang="0">
                    <a:pos x="619" y="716"/>
                  </a:cxn>
                  <a:cxn ang="0">
                    <a:pos x="669" y="662"/>
                  </a:cxn>
                  <a:cxn ang="0">
                    <a:pos x="706" y="598"/>
                  </a:cxn>
                  <a:cxn ang="0">
                    <a:pos x="731" y="525"/>
                  </a:cxn>
                  <a:cxn ang="0">
                    <a:pos x="742" y="443"/>
                  </a:cxn>
                  <a:cxn ang="0">
                    <a:pos x="742" y="352"/>
                  </a:cxn>
                  <a:cxn ang="0">
                    <a:pos x="731" y="270"/>
                  </a:cxn>
                  <a:cxn ang="0">
                    <a:pos x="707" y="197"/>
                  </a:cxn>
                  <a:cxn ang="0">
                    <a:pos x="670" y="134"/>
                  </a:cxn>
                  <a:cxn ang="0">
                    <a:pos x="621" y="81"/>
                  </a:cxn>
                  <a:cxn ang="0">
                    <a:pos x="562" y="41"/>
                  </a:cxn>
                  <a:cxn ang="0">
                    <a:pos x="493" y="15"/>
                  </a:cxn>
                  <a:cxn ang="0">
                    <a:pos x="415" y="1"/>
                  </a:cxn>
                  <a:cxn ang="0">
                    <a:pos x="332" y="1"/>
                  </a:cxn>
                  <a:cxn ang="0">
                    <a:pos x="256" y="15"/>
                  </a:cxn>
                  <a:cxn ang="0">
                    <a:pos x="188" y="43"/>
                  </a:cxn>
                  <a:cxn ang="0">
                    <a:pos x="128" y="84"/>
                  </a:cxn>
                  <a:cxn ang="0">
                    <a:pos x="78" y="139"/>
                  </a:cxn>
                  <a:cxn ang="0">
                    <a:pos x="40" y="202"/>
                  </a:cxn>
                  <a:cxn ang="0">
                    <a:pos x="14" y="274"/>
                  </a:cxn>
                  <a:cxn ang="0">
                    <a:pos x="2" y="354"/>
                  </a:cxn>
                  <a:cxn ang="0">
                    <a:pos x="2" y="442"/>
                  </a:cxn>
                  <a:cxn ang="0">
                    <a:pos x="13" y="524"/>
                  </a:cxn>
                  <a:cxn ang="0">
                    <a:pos x="38" y="597"/>
                  </a:cxn>
                  <a:cxn ang="0">
                    <a:pos x="75" y="661"/>
                  </a:cxn>
                </a:cxnLst>
                <a:rect l="0" t="0" r="r" b="b"/>
                <a:pathLst>
                  <a:path w="745" h="799">
                    <a:moveTo>
                      <a:pt x="238" y="213"/>
                    </a:moveTo>
                    <a:lnTo>
                      <a:pt x="244" y="205"/>
                    </a:lnTo>
                    <a:lnTo>
                      <a:pt x="251" y="197"/>
                    </a:lnTo>
                    <a:lnTo>
                      <a:pt x="258" y="191"/>
                    </a:lnTo>
                    <a:lnTo>
                      <a:pt x="266" y="184"/>
                    </a:lnTo>
                    <a:lnTo>
                      <a:pt x="273" y="178"/>
                    </a:lnTo>
                    <a:lnTo>
                      <a:pt x="280" y="173"/>
                    </a:lnTo>
                    <a:lnTo>
                      <a:pt x="288" y="167"/>
                    </a:lnTo>
                    <a:lnTo>
                      <a:pt x="296" y="163"/>
                    </a:lnTo>
                    <a:lnTo>
                      <a:pt x="305" y="160"/>
                    </a:lnTo>
                    <a:lnTo>
                      <a:pt x="314" y="156"/>
                    </a:lnTo>
                    <a:lnTo>
                      <a:pt x="322" y="154"/>
                    </a:lnTo>
                    <a:lnTo>
                      <a:pt x="332" y="151"/>
                    </a:lnTo>
                    <a:lnTo>
                      <a:pt x="341" y="150"/>
                    </a:lnTo>
                    <a:lnTo>
                      <a:pt x="352" y="147"/>
                    </a:lnTo>
                    <a:lnTo>
                      <a:pt x="363" y="147"/>
                    </a:lnTo>
                    <a:lnTo>
                      <a:pt x="373" y="147"/>
                    </a:lnTo>
                    <a:lnTo>
                      <a:pt x="395" y="147"/>
                    </a:lnTo>
                    <a:lnTo>
                      <a:pt x="415" y="151"/>
                    </a:lnTo>
                    <a:lnTo>
                      <a:pt x="426" y="153"/>
                    </a:lnTo>
                    <a:lnTo>
                      <a:pt x="435" y="156"/>
                    </a:lnTo>
                    <a:lnTo>
                      <a:pt x="444" y="159"/>
                    </a:lnTo>
                    <a:lnTo>
                      <a:pt x="453" y="162"/>
                    </a:lnTo>
                    <a:lnTo>
                      <a:pt x="462" y="166"/>
                    </a:lnTo>
                    <a:lnTo>
                      <a:pt x="469" y="172"/>
                    </a:lnTo>
                    <a:lnTo>
                      <a:pt x="478" y="177"/>
                    </a:lnTo>
                    <a:lnTo>
                      <a:pt x="485" y="182"/>
                    </a:lnTo>
                    <a:lnTo>
                      <a:pt x="491" y="189"/>
                    </a:lnTo>
                    <a:lnTo>
                      <a:pt x="499" y="195"/>
                    </a:lnTo>
                    <a:lnTo>
                      <a:pt x="505" y="202"/>
                    </a:lnTo>
                    <a:lnTo>
                      <a:pt x="510" y="210"/>
                    </a:lnTo>
                    <a:lnTo>
                      <a:pt x="516" y="218"/>
                    </a:lnTo>
                    <a:lnTo>
                      <a:pt x="521" y="227"/>
                    </a:lnTo>
                    <a:lnTo>
                      <a:pt x="526" y="235"/>
                    </a:lnTo>
                    <a:lnTo>
                      <a:pt x="530" y="244"/>
                    </a:lnTo>
                    <a:lnTo>
                      <a:pt x="539" y="266"/>
                    </a:lnTo>
                    <a:lnTo>
                      <a:pt x="545" y="288"/>
                    </a:lnTo>
                    <a:lnTo>
                      <a:pt x="550" y="312"/>
                    </a:lnTo>
                    <a:lnTo>
                      <a:pt x="554" y="338"/>
                    </a:lnTo>
                    <a:lnTo>
                      <a:pt x="556" y="367"/>
                    </a:lnTo>
                    <a:lnTo>
                      <a:pt x="557" y="397"/>
                    </a:lnTo>
                    <a:lnTo>
                      <a:pt x="556" y="427"/>
                    </a:lnTo>
                    <a:lnTo>
                      <a:pt x="554" y="455"/>
                    </a:lnTo>
                    <a:lnTo>
                      <a:pt x="549" y="481"/>
                    </a:lnTo>
                    <a:lnTo>
                      <a:pt x="544" y="505"/>
                    </a:lnTo>
                    <a:lnTo>
                      <a:pt x="537" y="528"/>
                    </a:lnTo>
                    <a:lnTo>
                      <a:pt x="528" y="549"/>
                    </a:lnTo>
                    <a:lnTo>
                      <a:pt x="524" y="559"/>
                    </a:lnTo>
                    <a:lnTo>
                      <a:pt x="519" y="568"/>
                    </a:lnTo>
                    <a:lnTo>
                      <a:pt x="512" y="577"/>
                    </a:lnTo>
                    <a:lnTo>
                      <a:pt x="507" y="585"/>
                    </a:lnTo>
                    <a:lnTo>
                      <a:pt x="501" y="594"/>
                    </a:lnTo>
                    <a:lnTo>
                      <a:pt x="493" y="601"/>
                    </a:lnTo>
                    <a:lnTo>
                      <a:pt x="487" y="608"/>
                    </a:lnTo>
                    <a:lnTo>
                      <a:pt x="480" y="615"/>
                    </a:lnTo>
                    <a:lnTo>
                      <a:pt x="472" y="620"/>
                    </a:lnTo>
                    <a:lnTo>
                      <a:pt x="465" y="625"/>
                    </a:lnTo>
                    <a:lnTo>
                      <a:pt x="457" y="631"/>
                    </a:lnTo>
                    <a:lnTo>
                      <a:pt x="448" y="635"/>
                    </a:lnTo>
                    <a:lnTo>
                      <a:pt x="440" y="639"/>
                    </a:lnTo>
                    <a:lnTo>
                      <a:pt x="431" y="642"/>
                    </a:lnTo>
                    <a:lnTo>
                      <a:pt x="422" y="645"/>
                    </a:lnTo>
                    <a:lnTo>
                      <a:pt x="413" y="647"/>
                    </a:lnTo>
                    <a:lnTo>
                      <a:pt x="403" y="650"/>
                    </a:lnTo>
                    <a:lnTo>
                      <a:pt x="393" y="651"/>
                    </a:lnTo>
                    <a:lnTo>
                      <a:pt x="383" y="652"/>
                    </a:lnTo>
                    <a:lnTo>
                      <a:pt x="373" y="652"/>
                    </a:lnTo>
                    <a:lnTo>
                      <a:pt x="350" y="651"/>
                    </a:lnTo>
                    <a:lnTo>
                      <a:pt x="329" y="647"/>
                    </a:lnTo>
                    <a:lnTo>
                      <a:pt x="319" y="645"/>
                    </a:lnTo>
                    <a:lnTo>
                      <a:pt x="310" y="642"/>
                    </a:lnTo>
                    <a:lnTo>
                      <a:pt x="300" y="639"/>
                    </a:lnTo>
                    <a:lnTo>
                      <a:pt x="292" y="636"/>
                    </a:lnTo>
                    <a:lnTo>
                      <a:pt x="283" y="632"/>
                    </a:lnTo>
                    <a:lnTo>
                      <a:pt x="275" y="626"/>
                    </a:lnTo>
                    <a:lnTo>
                      <a:pt x="268" y="621"/>
                    </a:lnTo>
                    <a:lnTo>
                      <a:pt x="260" y="616"/>
                    </a:lnTo>
                    <a:lnTo>
                      <a:pt x="253" y="609"/>
                    </a:lnTo>
                    <a:lnTo>
                      <a:pt x="247" y="603"/>
                    </a:lnTo>
                    <a:lnTo>
                      <a:pt x="240" y="596"/>
                    </a:lnTo>
                    <a:lnTo>
                      <a:pt x="234" y="588"/>
                    </a:lnTo>
                    <a:lnTo>
                      <a:pt x="229" y="580"/>
                    </a:lnTo>
                    <a:lnTo>
                      <a:pt x="223" y="571"/>
                    </a:lnTo>
                    <a:lnTo>
                      <a:pt x="218" y="562"/>
                    </a:lnTo>
                    <a:lnTo>
                      <a:pt x="214" y="552"/>
                    </a:lnTo>
                    <a:lnTo>
                      <a:pt x="206" y="531"/>
                    </a:lnTo>
                    <a:lnTo>
                      <a:pt x="199" y="508"/>
                    </a:lnTo>
                    <a:lnTo>
                      <a:pt x="195" y="484"/>
                    </a:lnTo>
                    <a:lnTo>
                      <a:pt x="191" y="456"/>
                    </a:lnTo>
                    <a:lnTo>
                      <a:pt x="188" y="428"/>
                    </a:lnTo>
                    <a:lnTo>
                      <a:pt x="188" y="397"/>
                    </a:lnTo>
                    <a:lnTo>
                      <a:pt x="188" y="369"/>
                    </a:lnTo>
                    <a:lnTo>
                      <a:pt x="192" y="342"/>
                    </a:lnTo>
                    <a:lnTo>
                      <a:pt x="195" y="316"/>
                    </a:lnTo>
                    <a:lnTo>
                      <a:pt x="200" y="292"/>
                    </a:lnTo>
                    <a:lnTo>
                      <a:pt x="207" y="270"/>
                    </a:lnTo>
                    <a:lnTo>
                      <a:pt x="216" y="250"/>
                    </a:lnTo>
                    <a:lnTo>
                      <a:pt x="221" y="239"/>
                    </a:lnTo>
                    <a:lnTo>
                      <a:pt x="226" y="231"/>
                    </a:lnTo>
                    <a:lnTo>
                      <a:pt x="232" y="221"/>
                    </a:lnTo>
                    <a:lnTo>
                      <a:pt x="238" y="213"/>
                    </a:lnTo>
                    <a:close/>
                    <a:moveTo>
                      <a:pt x="98" y="690"/>
                    </a:moveTo>
                    <a:lnTo>
                      <a:pt x="110" y="702"/>
                    </a:lnTo>
                    <a:lnTo>
                      <a:pt x="124" y="715"/>
                    </a:lnTo>
                    <a:lnTo>
                      <a:pt x="138" y="726"/>
                    </a:lnTo>
                    <a:lnTo>
                      <a:pt x="152" y="737"/>
                    </a:lnTo>
                    <a:lnTo>
                      <a:pt x="166" y="748"/>
                    </a:lnTo>
                    <a:lnTo>
                      <a:pt x="182" y="756"/>
                    </a:lnTo>
                    <a:lnTo>
                      <a:pt x="199" y="764"/>
                    </a:lnTo>
                    <a:lnTo>
                      <a:pt x="216" y="772"/>
                    </a:lnTo>
                    <a:lnTo>
                      <a:pt x="233" y="778"/>
                    </a:lnTo>
                    <a:lnTo>
                      <a:pt x="251" y="783"/>
                    </a:lnTo>
                    <a:lnTo>
                      <a:pt x="270" y="789"/>
                    </a:lnTo>
                    <a:lnTo>
                      <a:pt x="289" y="792"/>
                    </a:lnTo>
                    <a:lnTo>
                      <a:pt x="309" y="795"/>
                    </a:lnTo>
                    <a:lnTo>
                      <a:pt x="330" y="797"/>
                    </a:lnTo>
                    <a:lnTo>
                      <a:pt x="351" y="798"/>
                    </a:lnTo>
                    <a:lnTo>
                      <a:pt x="373" y="799"/>
                    </a:lnTo>
                    <a:lnTo>
                      <a:pt x="394" y="798"/>
                    </a:lnTo>
                    <a:lnTo>
                      <a:pt x="414" y="797"/>
                    </a:lnTo>
                    <a:lnTo>
                      <a:pt x="434" y="795"/>
                    </a:lnTo>
                    <a:lnTo>
                      <a:pt x="454" y="792"/>
                    </a:lnTo>
                    <a:lnTo>
                      <a:pt x="473" y="789"/>
                    </a:lnTo>
                    <a:lnTo>
                      <a:pt x="492" y="783"/>
                    </a:lnTo>
                    <a:lnTo>
                      <a:pt x="510" y="778"/>
                    </a:lnTo>
                    <a:lnTo>
                      <a:pt x="527" y="772"/>
                    </a:lnTo>
                    <a:lnTo>
                      <a:pt x="544" y="764"/>
                    </a:lnTo>
                    <a:lnTo>
                      <a:pt x="560" y="757"/>
                    </a:lnTo>
                    <a:lnTo>
                      <a:pt x="576" y="748"/>
                    </a:lnTo>
                    <a:lnTo>
                      <a:pt x="591" y="738"/>
                    </a:lnTo>
                    <a:lnTo>
                      <a:pt x="605" y="728"/>
                    </a:lnTo>
                    <a:lnTo>
                      <a:pt x="619" y="716"/>
                    </a:lnTo>
                    <a:lnTo>
                      <a:pt x="633" y="703"/>
                    </a:lnTo>
                    <a:lnTo>
                      <a:pt x="645" y="691"/>
                    </a:lnTo>
                    <a:lnTo>
                      <a:pt x="657" y="677"/>
                    </a:lnTo>
                    <a:lnTo>
                      <a:pt x="669" y="662"/>
                    </a:lnTo>
                    <a:lnTo>
                      <a:pt x="679" y="647"/>
                    </a:lnTo>
                    <a:lnTo>
                      <a:pt x="689" y="632"/>
                    </a:lnTo>
                    <a:lnTo>
                      <a:pt x="697" y="615"/>
                    </a:lnTo>
                    <a:lnTo>
                      <a:pt x="706" y="598"/>
                    </a:lnTo>
                    <a:lnTo>
                      <a:pt x="713" y="581"/>
                    </a:lnTo>
                    <a:lnTo>
                      <a:pt x="719" y="563"/>
                    </a:lnTo>
                    <a:lnTo>
                      <a:pt x="726" y="544"/>
                    </a:lnTo>
                    <a:lnTo>
                      <a:pt x="731" y="525"/>
                    </a:lnTo>
                    <a:lnTo>
                      <a:pt x="735" y="505"/>
                    </a:lnTo>
                    <a:lnTo>
                      <a:pt x="738" y="485"/>
                    </a:lnTo>
                    <a:lnTo>
                      <a:pt x="740" y="464"/>
                    </a:lnTo>
                    <a:lnTo>
                      <a:pt x="742" y="443"/>
                    </a:lnTo>
                    <a:lnTo>
                      <a:pt x="744" y="421"/>
                    </a:lnTo>
                    <a:lnTo>
                      <a:pt x="745" y="397"/>
                    </a:lnTo>
                    <a:lnTo>
                      <a:pt x="744" y="374"/>
                    </a:lnTo>
                    <a:lnTo>
                      <a:pt x="742" y="352"/>
                    </a:lnTo>
                    <a:lnTo>
                      <a:pt x="741" y="331"/>
                    </a:lnTo>
                    <a:lnTo>
                      <a:pt x="738" y="310"/>
                    </a:lnTo>
                    <a:lnTo>
                      <a:pt x="735" y="290"/>
                    </a:lnTo>
                    <a:lnTo>
                      <a:pt x="731" y="270"/>
                    </a:lnTo>
                    <a:lnTo>
                      <a:pt x="726" y="251"/>
                    </a:lnTo>
                    <a:lnTo>
                      <a:pt x="720" y="232"/>
                    </a:lnTo>
                    <a:lnTo>
                      <a:pt x="714" y="214"/>
                    </a:lnTo>
                    <a:lnTo>
                      <a:pt x="707" y="197"/>
                    </a:lnTo>
                    <a:lnTo>
                      <a:pt x="698" y="180"/>
                    </a:lnTo>
                    <a:lnTo>
                      <a:pt x="690" y="164"/>
                    </a:lnTo>
                    <a:lnTo>
                      <a:pt x="680" y="148"/>
                    </a:lnTo>
                    <a:lnTo>
                      <a:pt x="670" y="134"/>
                    </a:lnTo>
                    <a:lnTo>
                      <a:pt x="658" y="120"/>
                    </a:lnTo>
                    <a:lnTo>
                      <a:pt x="646" y="106"/>
                    </a:lnTo>
                    <a:lnTo>
                      <a:pt x="634" y="93"/>
                    </a:lnTo>
                    <a:lnTo>
                      <a:pt x="621" y="81"/>
                    </a:lnTo>
                    <a:lnTo>
                      <a:pt x="607" y="69"/>
                    </a:lnTo>
                    <a:lnTo>
                      <a:pt x="593" y="59"/>
                    </a:lnTo>
                    <a:lnTo>
                      <a:pt x="578" y="49"/>
                    </a:lnTo>
                    <a:lnTo>
                      <a:pt x="562" y="41"/>
                    </a:lnTo>
                    <a:lnTo>
                      <a:pt x="546" y="34"/>
                    </a:lnTo>
                    <a:lnTo>
                      <a:pt x="529" y="26"/>
                    </a:lnTo>
                    <a:lnTo>
                      <a:pt x="512" y="20"/>
                    </a:lnTo>
                    <a:lnTo>
                      <a:pt x="493" y="15"/>
                    </a:lnTo>
                    <a:lnTo>
                      <a:pt x="475" y="9"/>
                    </a:lnTo>
                    <a:lnTo>
                      <a:pt x="455" y="6"/>
                    </a:lnTo>
                    <a:lnTo>
                      <a:pt x="436" y="3"/>
                    </a:lnTo>
                    <a:lnTo>
                      <a:pt x="415" y="1"/>
                    </a:lnTo>
                    <a:lnTo>
                      <a:pt x="394" y="0"/>
                    </a:lnTo>
                    <a:lnTo>
                      <a:pt x="373" y="0"/>
                    </a:lnTo>
                    <a:lnTo>
                      <a:pt x="352" y="0"/>
                    </a:lnTo>
                    <a:lnTo>
                      <a:pt x="332" y="1"/>
                    </a:lnTo>
                    <a:lnTo>
                      <a:pt x="312" y="3"/>
                    </a:lnTo>
                    <a:lnTo>
                      <a:pt x="293" y="6"/>
                    </a:lnTo>
                    <a:lnTo>
                      <a:pt x="274" y="10"/>
                    </a:lnTo>
                    <a:lnTo>
                      <a:pt x="256" y="15"/>
                    </a:lnTo>
                    <a:lnTo>
                      <a:pt x="238" y="21"/>
                    </a:lnTo>
                    <a:lnTo>
                      <a:pt x="221" y="27"/>
                    </a:lnTo>
                    <a:lnTo>
                      <a:pt x="204" y="35"/>
                    </a:lnTo>
                    <a:lnTo>
                      <a:pt x="188" y="43"/>
                    </a:lnTo>
                    <a:lnTo>
                      <a:pt x="173" y="51"/>
                    </a:lnTo>
                    <a:lnTo>
                      <a:pt x="158" y="62"/>
                    </a:lnTo>
                    <a:lnTo>
                      <a:pt x="143" y="73"/>
                    </a:lnTo>
                    <a:lnTo>
                      <a:pt x="128" y="84"/>
                    </a:lnTo>
                    <a:lnTo>
                      <a:pt x="116" y="97"/>
                    </a:lnTo>
                    <a:lnTo>
                      <a:pt x="102" y="111"/>
                    </a:lnTo>
                    <a:lnTo>
                      <a:pt x="89" y="124"/>
                    </a:lnTo>
                    <a:lnTo>
                      <a:pt x="78" y="139"/>
                    </a:lnTo>
                    <a:lnTo>
                      <a:pt x="67" y="154"/>
                    </a:lnTo>
                    <a:lnTo>
                      <a:pt x="58" y="170"/>
                    </a:lnTo>
                    <a:lnTo>
                      <a:pt x="48" y="185"/>
                    </a:lnTo>
                    <a:lnTo>
                      <a:pt x="40" y="202"/>
                    </a:lnTo>
                    <a:lnTo>
                      <a:pt x="32" y="220"/>
                    </a:lnTo>
                    <a:lnTo>
                      <a:pt x="26" y="237"/>
                    </a:lnTo>
                    <a:lnTo>
                      <a:pt x="20" y="256"/>
                    </a:lnTo>
                    <a:lnTo>
                      <a:pt x="14" y="274"/>
                    </a:lnTo>
                    <a:lnTo>
                      <a:pt x="10" y="294"/>
                    </a:lnTo>
                    <a:lnTo>
                      <a:pt x="6" y="313"/>
                    </a:lnTo>
                    <a:lnTo>
                      <a:pt x="4" y="334"/>
                    </a:lnTo>
                    <a:lnTo>
                      <a:pt x="2" y="354"/>
                    </a:lnTo>
                    <a:lnTo>
                      <a:pt x="1" y="375"/>
                    </a:lnTo>
                    <a:lnTo>
                      <a:pt x="0" y="397"/>
                    </a:lnTo>
                    <a:lnTo>
                      <a:pt x="1" y="420"/>
                    </a:lnTo>
                    <a:lnTo>
                      <a:pt x="2" y="442"/>
                    </a:lnTo>
                    <a:lnTo>
                      <a:pt x="3" y="463"/>
                    </a:lnTo>
                    <a:lnTo>
                      <a:pt x="6" y="484"/>
                    </a:lnTo>
                    <a:lnTo>
                      <a:pt x="9" y="504"/>
                    </a:lnTo>
                    <a:lnTo>
                      <a:pt x="13" y="524"/>
                    </a:lnTo>
                    <a:lnTo>
                      <a:pt x="19" y="543"/>
                    </a:lnTo>
                    <a:lnTo>
                      <a:pt x="24" y="562"/>
                    </a:lnTo>
                    <a:lnTo>
                      <a:pt x="31" y="580"/>
                    </a:lnTo>
                    <a:lnTo>
                      <a:pt x="38" y="597"/>
                    </a:lnTo>
                    <a:lnTo>
                      <a:pt x="46" y="614"/>
                    </a:lnTo>
                    <a:lnTo>
                      <a:pt x="56" y="629"/>
                    </a:lnTo>
                    <a:lnTo>
                      <a:pt x="65" y="645"/>
                    </a:lnTo>
                    <a:lnTo>
                      <a:pt x="75" y="661"/>
                    </a:lnTo>
                    <a:lnTo>
                      <a:pt x="86" y="675"/>
                    </a:lnTo>
                    <a:lnTo>
                      <a:pt x="98" y="69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8" name="Freeform 23"/>
              <p:cNvSpPr>
                <a:spLocks/>
              </p:cNvSpPr>
              <p:nvPr userDrawn="1"/>
            </p:nvSpPr>
            <p:spPr bwMode="gray">
              <a:xfrm>
                <a:off x="2500313" y="498475"/>
                <a:ext cx="93663" cy="139700"/>
              </a:xfrm>
              <a:custGeom>
                <a:avLst/>
                <a:gdLst/>
                <a:ahLst/>
                <a:cxnLst>
                  <a:cxn ang="0">
                    <a:pos x="448" y="181"/>
                  </a:cxn>
                  <a:cxn ang="0">
                    <a:pos x="435" y="175"/>
                  </a:cxn>
                  <a:cxn ang="0">
                    <a:pos x="423" y="169"/>
                  </a:cxn>
                  <a:cxn ang="0">
                    <a:pos x="410" y="163"/>
                  </a:cxn>
                  <a:cxn ang="0">
                    <a:pos x="397" y="158"/>
                  </a:cxn>
                  <a:cxn ang="0">
                    <a:pos x="383" y="155"/>
                  </a:cxn>
                  <a:cxn ang="0">
                    <a:pos x="369" y="153"/>
                  </a:cxn>
                  <a:cxn ang="0">
                    <a:pos x="356" y="152"/>
                  </a:cxn>
                  <a:cxn ang="0">
                    <a:pos x="341" y="151"/>
                  </a:cxn>
                  <a:cxn ang="0">
                    <a:pos x="326" y="152"/>
                  </a:cxn>
                  <a:cxn ang="0">
                    <a:pos x="310" y="155"/>
                  </a:cxn>
                  <a:cxn ang="0">
                    <a:pos x="296" y="159"/>
                  </a:cxn>
                  <a:cxn ang="0">
                    <a:pos x="282" y="165"/>
                  </a:cxn>
                  <a:cxn ang="0">
                    <a:pos x="268" y="173"/>
                  </a:cxn>
                  <a:cxn ang="0">
                    <a:pos x="254" y="183"/>
                  </a:cxn>
                  <a:cxn ang="0">
                    <a:pos x="242" y="195"/>
                  </a:cxn>
                  <a:cxn ang="0">
                    <a:pos x="229" y="208"/>
                  </a:cxn>
                  <a:cxn ang="0">
                    <a:pos x="219" y="222"/>
                  </a:cxn>
                  <a:cxn ang="0">
                    <a:pos x="208" y="238"/>
                  </a:cxn>
                  <a:cxn ang="0">
                    <a:pos x="200" y="254"/>
                  </a:cxn>
                  <a:cxn ang="0">
                    <a:pos x="193" y="271"/>
                  </a:cxn>
                  <a:cxn ang="0">
                    <a:pos x="188" y="289"/>
                  </a:cxn>
                  <a:cxn ang="0">
                    <a:pos x="184" y="307"/>
                  </a:cxn>
                  <a:cxn ang="0">
                    <a:pos x="182" y="327"/>
                  </a:cxn>
                  <a:cxn ang="0">
                    <a:pos x="181" y="347"/>
                  </a:cxn>
                  <a:cxn ang="0">
                    <a:pos x="181" y="786"/>
                  </a:cxn>
                  <a:cxn ang="0">
                    <a:pos x="0" y="786"/>
                  </a:cxn>
                  <a:cxn ang="0">
                    <a:pos x="0" y="12"/>
                  </a:cxn>
                  <a:cxn ang="0">
                    <a:pos x="181" y="12"/>
                  </a:cxn>
                  <a:cxn ang="0">
                    <a:pos x="181" y="84"/>
                  </a:cxn>
                  <a:cxn ang="0">
                    <a:pos x="190" y="74"/>
                  </a:cxn>
                  <a:cxn ang="0">
                    <a:pos x="201" y="64"/>
                  </a:cxn>
                  <a:cxn ang="0">
                    <a:pos x="211" y="55"/>
                  </a:cxn>
                  <a:cxn ang="0">
                    <a:pos x="222" y="47"/>
                  </a:cxn>
                  <a:cxn ang="0">
                    <a:pos x="233" y="39"/>
                  </a:cxn>
                  <a:cxn ang="0">
                    <a:pos x="245" y="32"/>
                  </a:cxn>
                  <a:cxn ang="0">
                    <a:pos x="257" y="26"/>
                  </a:cxn>
                  <a:cxn ang="0">
                    <a:pos x="269" y="21"/>
                  </a:cxn>
                  <a:cxn ang="0">
                    <a:pos x="282" y="16"/>
                  </a:cxn>
                  <a:cxn ang="0">
                    <a:pos x="296" y="11"/>
                  </a:cxn>
                  <a:cxn ang="0">
                    <a:pos x="309" y="7"/>
                  </a:cxn>
                  <a:cxn ang="0">
                    <a:pos x="323" y="5"/>
                  </a:cxn>
                  <a:cxn ang="0">
                    <a:pos x="337" y="2"/>
                  </a:cxn>
                  <a:cxn ang="0">
                    <a:pos x="352" y="1"/>
                  </a:cxn>
                  <a:cxn ang="0">
                    <a:pos x="367" y="0"/>
                  </a:cxn>
                  <a:cxn ang="0">
                    <a:pos x="383" y="0"/>
                  </a:cxn>
                  <a:cxn ang="0">
                    <a:pos x="405" y="0"/>
                  </a:cxn>
                  <a:cxn ang="0">
                    <a:pos x="426" y="1"/>
                  </a:cxn>
                  <a:cxn ang="0">
                    <a:pos x="445" y="3"/>
                  </a:cxn>
                  <a:cxn ang="0">
                    <a:pos x="464" y="6"/>
                  </a:cxn>
                  <a:cxn ang="0">
                    <a:pos x="481" y="10"/>
                  </a:cxn>
                  <a:cxn ang="0">
                    <a:pos x="497" y="16"/>
                  </a:cxn>
                  <a:cxn ang="0">
                    <a:pos x="511" y="21"/>
                  </a:cxn>
                  <a:cxn ang="0">
                    <a:pos x="525" y="27"/>
                  </a:cxn>
                  <a:cxn ang="0">
                    <a:pos x="448" y="181"/>
                  </a:cxn>
                </a:cxnLst>
                <a:rect l="0" t="0" r="r" b="b"/>
                <a:pathLst>
                  <a:path w="525" h="786">
                    <a:moveTo>
                      <a:pt x="448" y="181"/>
                    </a:moveTo>
                    <a:lnTo>
                      <a:pt x="435" y="175"/>
                    </a:lnTo>
                    <a:lnTo>
                      <a:pt x="423" y="169"/>
                    </a:lnTo>
                    <a:lnTo>
                      <a:pt x="410" y="163"/>
                    </a:lnTo>
                    <a:lnTo>
                      <a:pt x="397" y="158"/>
                    </a:lnTo>
                    <a:lnTo>
                      <a:pt x="383" y="155"/>
                    </a:lnTo>
                    <a:lnTo>
                      <a:pt x="369" y="153"/>
                    </a:lnTo>
                    <a:lnTo>
                      <a:pt x="356" y="152"/>
                    </a:lnTo>
                    <a:lnTo>
                      <a:pt x="341" y="151"/>
                    </a:lnTo>
                    <a:lnTo>
                      <a:pt x="326" y="152"/>
                    </a:lnTo>
                    <a:lnTo>
                      <a:pt x="310" y="155"/>
                    </a:lnTo>
                    <a:lnTo>
                      <a:pt x="296" y="159"/>
                    </a:lnTo>
                    <a:lnTo>
                      <a:pt x="282" y="165"/>
                    </a:lnTo>
                    <a:lnTo>
                      <a:pt x="268" y="173"/>
                    </a:lnTo>
                    <a:lnTo>
                      <a:pt x="254" y="183"/>
                    </a:lnTo>
                    <a:lnTo>
                      <a:pt x="242" y="195"/>
                    </a:lnTo>
                    <a:lnTo>
                      <a:pt x="229" y="208"/>
                    </a:lnTo>
                    <a:lnTo>
                      <a:pt x="219" y="222"/>
                    </a:lnTo>
                    <a:lnTo>
                      <a:pt x="208" y="238"/>
                    </a:lnTo>
                    <a:lnTo>
                      <a:pt x="200" y="254"/>
                    </a:lnTo>
                    <a:lnTo>
                      <a:pt x="193" y="271"/>
                    </a:lnTo>
                    <a:lnTo>
                      <a:pt x="188" y="289"/>
                    </a:lnTo>
                    <a:lnTo>
                      <a:pt x="184" y="307"/>
                    </a:lnTo>
                    <a:lnTo>
                      <a:pt x="182" y="327"/>
                    </a:lnTo>
                    <a:lnTo>
                      <a:pt x="181" y="347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81" y="12"/>
                    </a:lnTo>
                    <a:lnTo>
                      <a:pt x="181" y="84"/>
                    </a:lnTo>
                    <a:lnTo>
                      <a:pt x="190" y="74"/>
                    </a:lnTo>
                    <a:lnTo>
                      <a:pt x="201" y="64"/>
                    </a:lnTo>
                    <a:lnTo>
                      <a:pt x="211" y="55"/>
                    </a:lnTo>
                    <a:lnTo>
                      <a:pt x="222" y="47"/>
                    </a:lnTo>
                    <a:lnTo>
                      <a:pt x="233" y="39"/>
                    </a:lnTo>
                    <a:lnTo>
                      <a:pt x="245" y="32"/>
                    </a:lnTo>
                    <a:lnTo>
                      <a:pt x="257" y="26"/>
                    </a:lnTo>
                    <a:lnTo>
                      <a:pt x="269" y="21"/>
                    </a:lnTo>
                    <a:lnTo>
                      <a:pt x="282" y="16"/>
                    </a:lnTo>
                    <a:lnTo>
                      <a:pt x="296" y="11"/>
                    </a:lnTo>
                    <a:lnTo>
                      <a:pt x="309" y="7"/>
                    </a:lnTo>
                    <a:lnTo>
                      <a:pt x="323" y="5"/>
                    </a:lnTo>
                    <a:lnTo>
                      <a:pt x="337" y="2"/>
                    </a:lnTo>
                    <a:lnTo>
                      <a:pt x="352" y="1"/>
                    </a:lnTo>
                    <a:lnTo>
                      <a:pt x="367" y="0"/>
                    </a:lnTo>
                    <a:lnTo>
                      <a:pt x="383" y="0"/>
                    </a:lnTo>
                    <a:lnTo>
                      <a:pt x="405" y="0"/>
                    </a:lnTo>
                    <a:lnTo>
                      <a:pt x="426" y="1"/>
                    </a:lnTo>
                    <a:lnTo>
                      <a:pt x="445" y="3"/>
                    </a:lnTo>
                    <a:lnTo>
                      <a:pt x="464" y="6"/>
                    </a:lnTo>
                    <a:lnTo>
                      <a:pt x="481" y="10"/>
                    </a:lnTo>
                    <a:lnTo>
                      <a:pt x="497" y="16"/>
                    </a:lnTo>
                    <a:lnTo>
                      <a:pt x="511" y="21"/>
                    </a:lnTo>
                    <a:lnTo>
                      <a:pt x="525" y="27"/>
                    </a:lnTo>
                    <a:lnTo>
                      <a:pt x="448" y="1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9" name="Freeform 24"/>
              <p:cNvSpPr>
                <a:spLocks/>
              </p:cNvSpPr>
              <p:nvPr userDrawn="1"/>
            </p:nvSpPr>
            <p:spPr bwMode="gray">
              <a:xfrm>
                <a:off x="2613025" y="498475"/>
                <a:ext cx="188913" cy="139700"/>
              </a:xfrm>
              <a:custGeom>
                <a:avLst/>
                <a:gdLst/>
                <a:ahLst/>
                <a:cxnLst>
                  <a:cxn ang="0">
                    <a:pos x="893" y="285"/>
                  </a:cxn>
                  <a:cxn ang="0">
                    <a:pos x="886" y="236"/>
                  </a:cxn>
                  <a:cxn ang="0">
                    <a:pos x="868" y="199"/>
                  </a:cxn>
                  <a:cxn ang="0">
                    <a:pos x="841" y="172"/>
                  </a:cxn>
                  <a:cxn ang="0">
                    <a:pos x="804" y="156"/>
                  </a:cxn>
                  <a:cxn ang="0">
                    <a:pos x="758" y="151"/>
                  </a:cxn>
                  <a:cxn ang="0">
                    <a:pos x="728" y="154"/>
                  </a:cxn>
                  <a:cxn ang="0">
                    <a:pos x="699" y="164"/>
                  </a:cxn>
                  <a:cxn ang="0">
                    <a:pos x="671" y="181"/>
                  </a:cxn>
                  <a:cxn ang="0">
                    <a:pos x="648" y="200"/>
                  </a:cxn>
                  <a:cxn ang="0">
                    <a:pos x="631" y="221"/>
                  </a:cxn>
                  <a:cxn ang="0">
                    <a:pos x="447" y="786"/>
                  </a:cxn>
                  <a:cxn ang="0">
                    <a:pos x="445" y="248"/>
                  </a:cxn>
                  <a:cxn ang="0">
                    <a:pos x="433" y="213"/>
                  </a:cxn>
                  <a:cxn ang="0">
                    <a:pos x="412" y="184"/>
                  </a:cxn>
                  <a:cxn ang="0">
                    <a:pos x="381" y="164"/>
                  </a:cxn>
                  <a:cxn ang="0">
                    <a:pos x="342" y="153"/>
                  </a:cxn>
                  <a:cxn ang="0">
                    <a:pos x="303" y="152"/>
                  </a:cxn>
                  <a:cxn ang="0">
                    <a:pos x="277" y="157"/>
                  </a:cxn>
                  <a:cxn ang="0">
                    <a:pos x="248" y="170"/>
                  </a:cxn>
                  <a:cxn ang="0">
                    <a:pos x="204" y="202"/>
                  </a:cxn>
                  <a:cxn ang="0">
                    <a:pos x="185" y="224"/>
                  </a:cxn>
                  <a:cxn ang="0">
                    <a:pos x="0" y="786"/>
                  </a:cxn>
                  <a:cxn ang="0">
                    <a:pos x="161" y="82"/>
                  </a:cxn>
                  <a:cxn ang="0">
                    <a:pos x="190" y="54"/>
                  </a:cxn>
                  <a:cxn ang="0">
                    <a:pos x="223" y="31"/>
                  </a:cxn>
                  <a:cxn ang="0">
                    <a:pos x="259" y="16"/>
                  </a:cxn>
                  <a:cxn ang="0">
                    <a:pos x="298" y="4"/>
                  </a:cxn>
                  <a:cxn ang="0">
                    <a:pos x="340" y="0"/>
                  </a:cxn>
                  <a:cxn ang="0">
                    <a:pos x="392" y="1"/>
                  </a:cxn>
                  <a:cxn ang="0">
                    <a:pos x="444" y="7"/>
                  </a:cxn>
                  <a:cxn ang="0">
                    <a:pos x="490" y="21"/>
                  </a:cxn>
                  <a:cxn ang="0">
                    <a:pos x="530" y="39"/>
                  </a:cxn>
                  <a:cxn ang="0">
                    <a:pos x="566" y="64"/>
                  </a:cxn>
                  <a:cxn ang="0">
                    <a:pos x="595" y="75"/>
                  </a:cxn>
                  <a:cxn ang="0">
                    <a:pos x="627" y="49"/>
                  </a:cxn>
                  <a:cxn ang="0">
                    <a:pos x="666" y="28"/>
                  </a:cxn>
                  <a:cxn ang="0">
                    <a:pos x="710" y="12"/>
                  </a:cxn>
                  <a:cxn ang="0">
                    <a:pos x="757" y="3"/>
                  </a:cxn>
                  <a:cxn ang="0">
                    <a:pos x="802" y="0"/>
                  </a:cxn>
                  <a:cxn ang="0">
                    <a:pos x="849" y="2"/>
                  </a:cxn>
                  <a:cxn ang="0">
                    <a:pos x="891" y="9"/>
                  </a:cxn>
                  <a:cxn ang="0">
                    <a:pos x="929" y="23"/>
                  </a:cxn>
                  <a:cxn ang="0">
                    <a:pos x="964" y="41"/>
                  </a:cxn>
                  <a:cxn ang="0">
                    <a:pos x="993" y="64"/>
                  </a:cxn>
                  <a:cxn ang="0">
                    <a:pos x="1020" y="93"/>
                  </a:cxn>
                  <a:cxn ang="0">
                    <a:pos x="1041" y="125"/>
                  </a:cxn>
                  <a:cxn ang="0">
                    <a:pos x="1057" y="161"/>
                  </a:cxn>
                  <a:cxn ang="0">
                    <a:pos x="1067" y="201"/>
                  </a:cxn>
                  <a:cxn ang="0">
                    <a:pos x="1073" y="244"/>
                  </a:cxn>
                  <a:cxn ang="0">
                    <a:pos x="1075" y="786"/>
                  </a:cxn>
                </a:cxnLst>
                <a:rect l="0" t="0" r="r" b="b"/>
                <a:pathLst>
                  <a:path w="1075" h="786">
                    <a:moveTo>
                      <a:pt x="894" y="786"/>
                    </a:moveTo>
                    <a:lnTo>
                      <a:pt x="894" y="302"/>
                    </a:lnTo>
                    <a:lnTo>
                      <a:pt x="893" y="285"/>
                    </a:lnTo>
                    <a:lnTo>
                      <a:pt x="892" y="267"/>
                    </a:lnTo>
                    <a:lnTo>
                      <a:pt x="889" y="251"/>
                    </a:lnTo>
                    <a:lnTo>
                      <a:pt x="886" y="236"/>
                    </a:lnTo>
                    <a:lnTo>
                      <a:pt x="880" y="222"/>
                    </a:lnTo>
                    <a:lnTo>
                      <a:pt x="875" y="210"/>
                    </a:lnTo>
                    <a:lnTo>
                      <a:pt x="868" y="199"/>
                    </a:lnTo>
                    <a:lnTo>
                      <a:pt x="860" y="189"/>
                    </a:lnTo>
                    <a:lnTo>
                      <a:pt x="851" y="180"/>
                    </a:lnTo>
                    <a:lnTo>
                      <a:pt x="841" y="172"/>
                    </a:lnTo>
                    <a:lnTo>
                      <a:pt x="830" y="165"/>
                    </a:lnTo>
                    <a:lnTo>
                      <a:pt x="817" y="160"/>
                    </a:lnTo>
                    <a:lnTo>
                      <a:pt x="804" y="156"/>
                    </a:lnTo>
                    <a:lnTo>
                      <a:pt x="790" y="153"/>
                    </a:lnTo>
                    <a:lnTo>
                      <a:pt x="774" y="152"/>
                    </a:lnTo>
                    <a:lnTo>
                      <a:pt x="758" y="151"/>
                    </a:lnTo>
                    <a:lnTo>
                      <a:pt x="747" y="152"/>
                    </a:lnTo>
                    <a:lnTo>
                      <a:pt x="738" y="153"/>
                    </a:lnTo>
                    <a:lnTo>
                      <a:pt x="728" y="154"/>
                    </a:lnTo>
                    <a:lnTo>
                      <a:pt x="718" y="157"/>
                    </a:lnTo>
                    <a:lnTo>
                      <a:pt x="708" y="160"/>
                    </a:lnTo>
                    <a:lnTo>
                      <a:pt x="699" y="164"/>
                    </a:lnTo>
                    <a:lnTo>
                      <a:pt x="689" y="170"/>
                    </a:lnTo>
                    <a:lnTo>
                      <a:pt x="680" y="175"/>
                    </a:lnTo>
                    <a:lnTo>
                      <a:pt x="671" y="181"/>
                    </a:lnTo>
                    <a:lnTo>
                      <a:pt x="663" y="186"/>
                    </a:lnTo>
                    <a:lnTo>
                      <a:pt x="655" y="194"/>
                    </a:lnTo>
                    <a:lnTo>
                      <a:pt x="648" y="200"/>
                    </a:lnTo>
                    <a:lnTo>
                      <a:pt x="642" y="208"/>
                    </a:lnTo>
                    <a:lnTo>
                      <a:pt x="637" y="214"/>
                    </a:lnTo>
                    <a:lnTo>
                      <a:pt x="631" y="221"/>
                    </a:lnTo>
                    <a:lnTo>
                      <a:pt x="627" y="230"/>
                    </a:lnTo>
                    <a:lnTo>
                      <a:pt x="627" y="786"/>
                    </a:lnTo>
                    <a:lnTo>
                      <a:pt x="447" y="786"/>
                    </a:lnTo>
                    <a:lnTo>
                      <a:pt x="447" y="275"/>
                    </a:lnTo>
                    <a:lnTo>
                      <a:pt x="447" y="261"/>
                    </a:lnTo>
                    <a:lnTo>
                      <a:pt x="445" y="248"/>
                    </a:lnTo>
                    <a:lnTo>
                      <a:pt x="442" y="235"/>
                    </a:lnTo>
                    <a:lnTo>
                      <a:pt x="438" y="223"/>
                    </a:lnTo>
                    <a:lnTo>
                      <a:pt x="433" y="213"/>
                    </a:lnTo>
                    <a:lnTo>
                      <a:pt x="427" y="202"/>
                    </a:lnTo>
                    <a:lnTo>
                      <a:pt x="420" y="193"/>
                    </a:lnTo>
                    <a:lnTo>
                      <a:pt x="412" y="184"/>
                    </a:lnTo>
                    <a:lnTo>
                      <a:pt x="402" y="177"/>
                    </a:lnTo>
                    <a:lnTo>
                      <a:pt x="392" y="170"/>
                    </a:lnTo>
                    <a:lnTo>
                      <a:pt x="381" y="164"/>
                    </a:lnTo>
                    <a:lnTo>
                      <a:pt x="370" y="159"/>
                    </a:lnTo>
                    <a:lnTo>
                      <a:pt x="356" y="156"/>
                    </a:lnTo>
                    <a:lnTo>
                      <a:pt x="342" y="153"/>
                    </a:lnTo>
                    <a:lnTo>
                      <a:pt x="327" y="152"/>
                    </a:lnTo>
                    <a:lnTo>
                      <a:pt x="313" y="151"/>
                    </a:lnTo>
                    <a:lnTo>
                      <a:pt x="303" y="152"/>
                    </a:lnTo>
                    <a:lnTo>
                      <a:pt x="295" y="153"/>
                    </a:lnTo>
                    <a:lnTo>
                      <a:pt x="286" y="155"/>
                    </a:lnTo>
                    <a:lnTo>
                      <a:pt x="277" y="157"/>
                    </a:lnTo>
                    <a:lnTo>
                      <a:pt x="267" y="161"/>
                    </a:lnTo>
                    <a:lnTo>
                      <a:pt x="258" y="165"/>
                    </a:lnTo>
                    <a:lnTo>
                      <a:pt x="248" y="170"/>
                    </a:lnTo>
                    <a:lnTo>
                      <a:pt x="239" y="176"/>
                    </a:lnTo>
                    <a:lnTo>
                      <a:pt x="220" y="189"/>
                    </a:lnTo>
                    <a:lnTo>
                      <a:pt x="204" y="202"/>
                    </a:lnTo>
                    <a:lnTo>
                      <a:pt x="197" y="210"/>
                    </a:lnTo>
                    <a:lnTo>
                      <a:pt x="190" y="217"/>
                    </a:lnTo>
                    <a:lnTo>
                      <a:pt x="185" y="224"/>
                    </a:lnTo>
                    <a:lnTo>
                      <a:pt x="181" y="232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24" y="12"/>
                    </a:lnTo>
                    <a:lnTo>
                      <a:pt x="161" y="82"/>
                    </a:lnTo>
                    <a:lnTo>
                      <a:pt x="170" y="71"/>
                    </a:lnTo>
                    <a:lnTo>
                      <a:pt x="180" y="62"/>
                    </a:lnTo>
                    <a:lnTo>
                      <a:pt x="190" y="54"/>
                    </a:lnTo>
                    <a:lnTo>
                      <a:pt x="201" y="46"/>
                    </a:lnTo>
                    <a:lnTo>
                      <a:pt x="212" y="39"/>
                    </a:lnTo>
                    <a:lnTo>
                      <a:pt x="223" y="31"/>
                    </a:lnTo>
                    <a:lnTo>
                      <a:pt x="235" y="25"/>
                    </a:lnTo>
                    <a:lnTo>
                      <a:pt x="247" y="20"/>
                    </a:lnTo>
                    <a:lnTo>
                      <a:pt x="259" y="16"/>
                    </a:lnTo>
                    <a:lnTo>
                      <a:pt x="272" y="11"/>
                    </a:lnTo>
                    <a:lnTo>
                      <a:pt x="284" y="7"/>
                    </a:lnTo>
                    <a:lnTo>
                      <a:pt x="298" y="4"/>
                    </a:lnTo>
                    <a:lnTo>
                      <a:pt x="312" y="2"/>
                    </a:lnTo>
                    <a:lnTo>
                      <a:pt x="325" y="1"/>
                    </a:lnTo>
                    <a:lnTo>
                      <a:pt x="340" y="0"/>
                    </a:lnTo>
                    <a:lnTo>
                      <a:pt x="355" y="0"/>
                    </a:lnTo>
                    <a:lnTo>
                      <a:pt x="374" y="0"/>
                    </a:lnTo>
                    <a:lnTo>
                      <a:pt x="392" y="1"/>
                    </a:lnTo>
                    <a:lnTo>
                      <a:pt x="410" y="2"/>
                    </a:lnTo>
                    <a:lnTo>
                      <a:pt x="427" y="5"/>
                    </a:lnTo>
                    <a:lnTo>
                      <a:pt x="444" y="7"/>
                    </a:lnTo>
                    <a:lnTo>
                      <a:pt x="459" y="11"/>
                    </a:lnTo>
                    <a:lnTo>
                      <a:pt x="475" y="16"/>
                    </a:lnTo>
                    <a:lnTo>
                      <a:pt x="490" y="21"/>
                    </a:lnTo>
                    <a:lnTo>
                      <a:pt x="504" y="26"/>
                    </a:lnTo>
                    <a:lnTo>
                      <a:pt x="517" y="32"/>
                    </a:lnTo>
                    <a:lnTo>
                      <a:pt x="530" y="39"/>
                    </a:lnTo>
                    <a:lnTo>
                      <a:pt x="543" y="47"/>
                    </a:lnTo>
                    <a:lnTo>
                      <a:pt x="554" y="55"/>
                    </a:lnTo>
                    <a:lnTo>
                      <a:pt x="566" y="64"/>
                    </a:lnTo>
                    <a:lnTo>
                      <a:pt x="576" y="74"/>
                    </a:lnTo>
                    <a:lnTo>
                      <a:pt x="586" y="84"/>
                    </a:lnTo>
                    <a:lnTo>
                      <a:pt x="595" y="75"/>
                    </a:lnTo>
                    <a:lnTo>
                      <a:pt x="605" y="65"/>
                    </a:lnTo>
                    <a:lnTo>
                      <a:pt x="616" y="57"/>
                    </a:lnTo>
                    <a:lnTo>
                      <a:pt x="627" y="49"/>
                    </a:lnTo>
                    <a:lnTo>
                      <a:pt x="639" y="42"/>
                    </a:lnTo>
                    <a:lnTo>
                      <a:pt x="652" y="35"/>
                    </a:lnTo>
                    <a:lnTo>
                      <a:pt x="666" y="28"/>
                    </a:lnTo>
                    <a:lnTo>
                      <a:pt x="681" y="22"/>
                    </a:lnTo>
                    <a:lnTo>
                      <a:pt x="696" y="17"/>
                    </a:lnTo>
                    <a:lnTo>
                      <a:pt x="710" y="12"/>
                    </a:lnTo>
                    <a:lnTo>
                      <a:pt x="726" y="8"/>
                    </a:lnTo>
                    <a:lnTo>
                      <a:pt x="741" y="5"/>
                    </a:lnTo>
                    <a:lnTo>
                      <a:pt x="757" y="3"/>
                    </a:lnTo>
                    <a:lnTo>
                      <a:pt x="772" y="1"/>
                    </a:lnTo>
                    <a:lnTo>
                      <a:pt x="786" y="0"/>
                    </a:lnTo>
                    <a:lnTo>
                      <a:pt x="802" y="0"/>
                    </a:lnTo>
                    <a:lnTo>
                      <a:pt x="818" y="0"/>
                    </a:lnTo>
                    <a:lnTo>
                      <a:pt x="833" y="1"/>
                    </a:lnTo>
                    <a:lnTo>
                      <a:pt x="849" y="2"/>
                    </a:lnTo>
                    <a:lnTo>
                      <a:pt x="862" y="4"/>
                    </a:lnTo>
                    <a:lnTo>
                      <a:pt x="877" y="6"/>
                    </a:lnTo>
                    <a:lnTo>
                      <a:pt x="891" y="9"/>
                    </a:lnTo>
                    <a:lnTo>
                      <a:pt x="904" y="13"/>
                    </a:lnTo>
                    <a:lnTo>
                      <a:pt x="916" y="18"/>
                    </a:lnTo>
                    <a:lnTo>
                      <a:pt x="929" y="23"/>
                    </a:lnTo>
                    <a:lnTo>
                      <a:pt x="941" y="28"/>
                    </a:lnTo>
                    <a:lnTo>
                      <a:pt x="952" y="35"/>
                    </a:lnTo>
                    <a:lnTo>
                      <a:pt x="964" y="41"/>
                    </a:lnTo>
                    <a:lnTo>
                      <a:pt x="974" y="48"/>
                    </a:lnTo>
                    <a:lnTo>
                      <a:pt x="984" y="56"/>
                    </a:lnTo>
                    <a:lnTo>
                      <a:pt x="993" y="64"/>
                    </a:lnTo>
                    <a:lnTo>
                      <a:pt x="1003" y="74"/>
                    </a:lnTo>
                    <a:lnTo>
                      <a:pt x="1011" y="83"/>
                    </a:lnTo>
                    <a:lnTo>
                      <a:pt x="1020" y="93"/>
                    </a:lnTo>
                    <a:lnTo>
                      <a:pt x="1027" y="103"/>
                    </a:lnTo>
                    <a:lnTo>
                      <a:pt x="1034" y="114"/>
                    </a:lnTo>
                    <a:lnTo>
                      <a:pt x="1041" y="125"/>
                    </a:lnTo>
                    <a:lnTo>
                      <a:pt x="1046" y="137"/>
                    </a:lnTo>
                    <a:lnTo>
                      <a:pt x="1051" y="148"/>
                    </a:lnTo>
                    <a:lnTo>
                      <a:pt x="1057" y="161"/>
                    </a:lnTo>
                    <a:lnTo>
                      <a:pt x="1061" y="174"/>
                    </a:lnTo>
                    <a:lnTo>
                      <a:pt x="1064" y="188"/>
                    </a:lnTo>
                    <a:lnTo>
                      <a:pt x="1067" y="201"/>
                    </a:lnTo>
                    <a:lnTo>
                      <a:pt x="1070" y="215"/>
                    </a:lnTo>
                    <a:lnTo>
                      <a:pt x="1072" y="230"/>
                    </a:lnTo>
                    <a:lnTo>
                      <a:pt x="1073" y="244"/>
                    </a:lnTo>
                    <a:lnTo>
                      <a:pt x="1075" y="260"/>
                    </a:lnTo>
                    <a:lnTo>
                      <a:pt x="1075" y="276"/>
                    </a:lnTo>
                    <a:lnTo>
                      <a:pt x="1075" y="786"/>
                    </a:lnTo>
                    <a:lnTo>
                      <a:pt x="894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0" name="Freeform 25"/>
              <p:cNvSpPr>
                <a:spLocks noEditPoints="1"/>
              </p:cNvSpPr>
              <p:nvPr userDrawn="1"/>
            </p:nvSpPr>
            <p:spPr bwMode="gray">
              <a:xfrm>
                <a:off x="282733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4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9" y="636"/>
                  </a:cxn>
                  <a:cxn ang="0">
                    <a:pos x="192" y="606"/>
                  </a:cxn>
                  <a:cxn ang="0">
                    <a:pos x="181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70" y="414"/>
                  </a:cxn>
                  <a:cxn ang="0">
                    <a:pos x="443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7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40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3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1" y="43"/>
                  </a:cxn>
                  <a:cxn ang="0">
                    <a:pos x="176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9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2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7" y="382"/>
                  </a:cxn>
                  <a:cxn ang="0">
                    <a:pos x="32" y="428"/>
                  </a:cxn>
                  <a:cxn ang="0">
                    <a:pos x="10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1" y="768"/>
                  </a:cxn>
                  <a:cxn ang="0">
                    <a:pos x="458" y="736"/>
                  </a:cxn>
                  <a:cxn ang="0">
                    <a:pos x="485" y="716"/>
                  </a:cxn>
                  <a:cxn ang="0">
                    <a:pos x="504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4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9" y="579"/>
                    </a:lnTo>
                    <a:lnTo>
                      <a:pt x="441" y="593"/>
                    </a:lnTo>
                    <a:lnTo>
                      <a:pt x="434" y="604"/>
                    </a:lnTo>
                    <a:lnTo>
                      <a:pt x="424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3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8" y="648"/>
                    </a:lnTo>
                    <a:lnTo>
                      <a:pt x="238" y="645"/>
                    </a:lnTo>
                    <a:lnTo>
                      <a:pt x="228" y="641"/>
                    </a:lnTo>
                    <a:lnTo>
                      <a:pt x="219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8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1" y="565"/>
                    </a:lnTo>
                    <a:lnTo>
                      <a:pt x="181" y="552"/>
                    </a:lnTo>
                    <a:lnTo>
                      <a:pt x="182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1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70" y="414"/>
                    </a:lnTo>
                    <a:lnTo>
                      <a:pt x="395" y="413"/>
                    </a:lnTo>
                    <a:lnTo>
                      <a:pt x="409" y="414"/>
                    </a:lnTo>
                    <a:lnTo>
                      <a:pt x="424" y="416"/>
                    </a:lnTo>
                    <a:lnTo>
                      <a:pt x="443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5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9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8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8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6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7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40" y="280"/>
                    </a:lnTo>
                    <a:lnTo>
                      <a:pt x="638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9" y="177"/>
                    </a:lnTo>
                    <a:lnTo>
                      <a:pt x="613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1" y="115"/>
                    </a:lnTo>
                    <a:lnTo>
                      <a:pt x="582" y="102"/>
                    </a:lnTo>
                    <a:lnTo>
                      <a:pt x="572" y="90"/>
                    </a:lnTo>
                    <a:lnTo>
                      <a:pt x="563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6" y="1"/>
                    </a:lnTo>
                    <a:lnTo>
                      <a:pt x="325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6" y="17"/>
                    </a:lnTo>
                    <a:lnTo>
                      <a:pt x="130" y="24"/>
                    </a:lnTo>
                    <a:lnTo>
                      <a:pt x="105" y="34"/>
                    </a:lnTo>
                    <a:lnTo>
                      <a:pt x="81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6" y="163"/>
                    </a:lnTo>
                    <a:lnTo>
                      <a:pt x="196" y="159"/>
                    </a:lnTo>
                    <a:lnTo>
                      <a:pt x="219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9" y="177"/>
                    </a:lnTo>
                    <a:lnTo>
                      <a:pt x="419" y="184"/>
                    </a:lnTo>
                    <a:lnTo>
                      <a:pt x="430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7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2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2" y="290"/>
                    </a:lnTo>
                    <a:lnTo>
                      <a:pt x="223" y="294"/>
                    </a:lnTo>
                    <a:lnTo>
                      <a:pt x="206" y="299"/>
                    </a:lnTo>
                    <a:lnTo>
                      <a:pt x="189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2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7" y="382"/>
                    </a:lnTo>
                    <a:lnTo>
                      <a:pt x="57" y="392"/>
                    </a:lnTo>
                    <a:lnTo>
                      <a:pt x="48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5" y="468"/>
                    </a:lnTo>
                    <a:lnTo>
                      <a:pt x="10" y="483"/>
                    </a:lnTo>
                    <a:lnTo>
                      <a:pt x="7" y="498"/>
                    </a:lnTo>
                    <a:lnTo>
                      <a:pt x="3" y="512"/>
                    </a:lnTo>
                    <a:lnTo>
                      <a:pt x="2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8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3" y="673"/>
                    </a:lnTo>
                    <a:lnTo>
                      <a:pt x="29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8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2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7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9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2" y="797"/>
                    </a:lnTo>
                    <a:lnTo>
                      <a:pt x="318" y="795"/>
                    </a:lnTo>
                    <a:lnTo>
                      <a:pt x="334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1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9" y="744"/>
                    </a:lnTo>
                    <a:lnTo>
                      <a:pt x="458" y="736"/>
                    </a:lnTo>
                    <a:lnTo>
                      <a:pt x="468" y="728"/>
                    </a:lnTo>
                    <a:lnTo>
                      <a:pt x="475" y="718"/>
                    </a:lnTo>
                    <a:lnTo>
                      <a:pt x="482" y="709"/>
                    </a:lnTo>
                    <a:lnTo>
                      <a:pt x="485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4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5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1" name="Freeform 26"/>
              <p:cNvSpPr>
                <a:spLocks/>
              </p:cNvSpPr>
              <p:nvPr userDrawn="1"/>
            </p:nvSpPr>
            <p:spPr bwMode="gray">
              <a:xfrm>
                <a:off x="2965450" y="461963"/>
                <a:ext cx="88900" cy="177800"/>
              </a:xfrm>
              <a:custGeom>
                <a:avLst/>
                <a:gdLst/>
                <a:ahLst/>
                <a:cxnLst>
                  <a:cxn ang="0">
                    <a:pos x="0" y="370"/>
                  </a:cxn>
                  <a:cxn ang="0">
                    <a:pos x="90" y="224"/>
                  </a:cxn>
                  <a:cxn ang="0">
                    <a:pos x="270" y="0"/>
                  </a:cxn>
                  <a:cxn ang="0">
                    <a:pos x="483" y="224"/>
                  </a:cxn>
                  <a:cxn ang="0">
                    <a:pos x="270" y="370"/>
                  </a:cxn>
                  <a:cxn ang="0">
                    <a:pos x="270" y="729"/>
                  </a:cxn>
                  <a:cxn ang="0">
                    <a:pos x="273" y="763"/>
                  </a:cxn>
                  <a:cxn ang="0">
                    <a:pos x="281" y="793"/>
                  </a:cxn>
                  <a:cxn ang="0">
                    <a:pos x="290" y="816"/>
                  </a:cxn>
                  <a:cxn ang="0">
                    <a:pos x="303" y="833"/>
                  </a:cxn>
                  <a:cxn ang="0">
                    <a:pos x="321" y="847"/>
                  </a:cxn>
                  <a:cxn ang="0">
                    <a:pos x="344" y="855"/>
                  </a:cxn>
                  <a:cxn ang="0">
                    <a:pos x="372" y="859"/>
                  </a:cxn>
                  <a:cxn ang="0">
                    <a:pos x="404" y="859"/>
                  </a:cxn>
                  <a:cxn ang="0">
                    <a:pos x="436" y="855"/>
                  </a:cxn>
                  <a:cxn ang="0">
                    <a:pos x="466" y="847"/>
                  </a:cxn>
                  <a:cxn ang="0">
                    <a:pos x="496" y="833"/>
                  </a:cxn>
                  <a:cxn ang="0">
                    <a:pos x="510" y="990"/>
                  </a:cxn>
                  <a:cxn ang="0">
                    <a:pos x="475" y="999"/>
                  </a:cxn>
                  <a:cxn ang="0">
                    <a:pos x="434" y="1006"/>
                  </a:cxn>
                  <a:cxn ang="0">
                    <a:pos x="385" y="1010"/>
                  </a:cxn>
                  <a:cxn ang="0">
                    <a:pos x="330" y="1011"/>
                  </a:cxn>
                  <a:cxn ang="0">
                    <a:pos x="302" y="1010"/>
                  </a:cxn>
                  <a:cxn ang="0">
                    <a:pos x="275" y="1007"/>
                  </a:cxn>
                  <a:cxn ang="0">
                    <a:pos x="251" y="1002"/>
                  </a:cxn>
                  <a:cxn ang="0">
                    <a:pos x="228" y="994"/>
                  </a:cxn>
                  <a:cxn ang="0">
                    <a:pos x="206" y="986"/>
                  </a:cxn>
                  <a:cxn ang="0">
                    <a:pos x="187" y="974"/>
                  </a:cxn>
                  <a:cxn ang="0">
                    <a:pos x="169" y="962"/>
                  </a:cxn>
                  <a:cxn ang="0">
                    <a:pos x="152" y="946"/>
                  </a:cxn>
                  <a:cxn ang="0">
                    <a:pos x="137" y="929"/>
                  </a:cxn>
                  <a:cxn ang="0">
                    <a:pos x="124" y="910"/>
                  </a:cxn>
                  <a:cxn ang="0">
                    <a:pos x="114" y="890"/>
                  </a:cxn>
                  <a:cxn ang="0">
                    <a:pos x="105" y="867"/>
                  </a:cxn>
                  <a:cxn ang="0">
                    <a:pos x="98" y="844"/>
                  </a:cxn>
                  <a:cxn ang="0">
                    <a:pos x="94" y="817"/>
                  </a:cxn>
                  <a:cxn ang="0">
                    <a:pos x="90" y="760"/>
                  </a:cxn>
                </a:cxnLst>
                <a:rect l="0" t="0" r="r" b="b"/>
                <a:pathLst>
                  <a:path w="510" h="1011">
                    <a:moveTo>
                      <a:pt x="90" y="370"/>
                    </a:moveTo>
                    <a:lnTo>
                      <a:pt x="0" y="370"/>
                    </a:lnTo>
                    <a:lnTo>
                      <a:pt x="0" y="224"/>
                    </a:lnTo>
                    <a:lnTo>
                      <a:pt x="90" y="224"/>
                    </a:lnTo>
                    <a:lnTo>
                      <a:pt x="90" y="67"/>
                    </a:lnTo>
                    <a:lnTo>
                      <a:pt x="270" y="0"/>
                    </a:lnTo>
                    <a:lnTo>
                      <a:pt x="270" y="224"/>
                    </a:lnTo>
                    <a:lnTo>
                      <a:pt x="483" y="224"/>
                    </a:lnTo>
                    <a:lnTo>
                      <a:pt x="483" y="370"/>
                    </a:lnTo>
                    <a:lnTo>
                      <a:pt x="270" y="370"/>
                    </a:lnTo>
                    <a:lnTo>
                      <a:pt x="270" y="709"/>
                    </a:lnTo>
                    <a:lnTo>
                      <a:pt x="270" y="729"/>
                    </a:lnTo>
                    <a:lnTo>
                      <a:pt x="271" y="747"/>
                    </a:lnTo>
                    <a:lnTo>
                      <a:pt x="273" y="763"/>
                    </a:lnTo>
                    <a:lnTo>
                      <a:pt x="276" y="779"/>
                    </a:lnTo>
                    <a:lnTo>
                      <a:pt x="281" y="793"/>
                    </a:lnTo>
                    <a:lnTo>
                      <a:pt x="285" y="806"/>
                    </a:lnTo>
                    <a:lnTo>
                      <a:pt x="290" y="816"/>
                    </a:lnTo>
                    <a:lnTo>
                      <a:pt x="296" y="826"/>
                    </a:lnTo>
                    <a:lnTo>
                      <a:pt x="303" y="833"/>
                    </a:lnTo>
                    <a:lnTo>
                      <a:pt x="311" y="840"/>
                    </a:lnTo>
                    <a:lnTo>
                      <a:pt x="321" y="847"/>
                    </a:lnTo>
                    <a:lnTo>
                      <a:pt x="332" y="851"/>
                    </a:lnTo>
                    <a:lnTo>
                      <a:pt x="344" y="855"/>
                    </a:lnTo>
                    <a:lnTo>
                      <a:pt x="358" y="857"/>
                    </a:lnTo>
                    <a:lnTo>
                      <a:pt x="372" y="859"/>
                    </a:lnTo>
                    <a:lnTo>
                      <a:pt x="387" y="859"/>
                    </a:lnTo>
                    <a:lnTo>
                      <a:pt x="404" y="859"/>
                    </a:lnTo>
                    <a:lnTo>
                      <a:pt x="420" y="857"/>
                    </a:lnTo>
                    <a:lnTo>
                      <a:pt x="436" y="855"/>
                    </a:lnTo>
                    <a:lnTo>
                      <a:pt x="450" y="851"/>
                    </a:lnTo>
                    <a:lnTo>
                      <a:pt x="466" y="847"/>
                    </a:lnTo>
                    <a:lnTo>
                      <a:pt x="481" y="840"/>
                    </a:lnTo>
                    <a:lnTo>
                      <a:pt x="496" y="833"/>
                    </a:lnTo>
                    <a:lnTo>
                      <a:pt x="510" y="826"/>
                    </a:lnTo>
                    <a:lnTo>
                      <a:pt x="510" y="990"/>
                    </a:lnTo>
                    <a:lnTo>
                      <a:pt x="493" y="994"/>
                    </a:lnTo>
                    <a:lnTo>
                      <a:pt x="475" y="999"/>
                    </a:lnTo>
                    <a:lnTo>
                      <a:pt x="455" y="1003"/>
                    </a:lnTo>
                    <a:lnTo>
                      <a:pt x="434" y="1006"/>
                    </a:lnTo>
                    <a:lnTo>
                      <a:pt x="410" y="1008"/>
                    </a:lnTo>
                    <a:lnTo>
                      <a:pt x="385" y="1010"/>
                    </a:lnTo>
                    <a:lnTo>
                      <a:pt x="359" y="1011"/>
                    </a:lnTo>
                    <a:lnTo>
                      <a:pt x="330" y="1011"/>
                    </a:lnTo>
                    <a:lnTo>
                      <a:pt x="315" y="1011"/>
                    </a:lnTo>
                    <a:lnTo>
                      <a:pt x="302" y="1010"/>
                    </a:lnTo>
                    <a:lnTo>
                      <a:pt x="289" y="1009"/>
                    </a:lnTo>
                    <a:lnTo>
                      <a:pt x="275" y="1007"/>
                    </a:lnTo>
                    <a:lnTo>
                      <a:pt x="263" y="1005"/>
                    </a:lnTo>
                    <a:lnTo>
                      <a:pt x="251" y="1002"/>
                    </a:lnTo>
                    <a:lnTo>
                      <a:pt x="239" y="999"/>
                    </a:lnTo>
                    <a:lnTo>
                      <a:pt x="228" y="994"/>
                    </a:lnTo>
                    <a:lnTo>
                      <a:pt x="216" y="990"/>
                    </a:lnTo>
                    <a:lnTo>
                      <a:pt x="206" y="986"/>
                    </a:lnTo>
                    <a:lnTo>
                      <a:pt x="196" y="981"/>
                    </a:lnTo>
                    <a:lnTo>
                      <a:pt x="187" y="974"/>
                    </a:lnTo>
                    <a:lnTo>
                      <a:pt x="177" y="968"/>
                    </a:lnTo>
                    <a:lnTo>
                      <a:pt x="169" y="962"/>
                    </a:lnTo>
                    <a:lnTo>
                      <a:pt x="160" y="954"/>
                    </a:lnTo>
                    <a:lnTo>
                      <a:pt x="152" y="946"/>
                    </a:lnTo>
                    <a:lnTo>
                      <a:pt x="144" y="937"/>
                    </a:lnTo>
                    <a:lnTo>
                      <a:pt x="137" y="929"/>
                    </a:lnTo>
                    <a:lnTo>
                      <a:pt x="131" y="920"/>
                    </a:lnTo>
                    <a:lnTo>
                      <a:pt x="124" y="910"/>
                    </a:lnTo>
                    <a:lnTo>
                      <a:pt x="119" y="901"/>
                    </a:lnTo>
                    <a:lnTo>
                      <a:pt x="114" y="890"/>
                    </a:lnTo>
                    <a:lnTo>
                      <a:pt x="110" y="878"/>
                    </a:lnTo>
                    <a:lnTo>
                      <a:pt x="105" y="867"/>
                    </a:lnTo>
                    <a:lnTo>
                      <a:pt x="101" y="855"/>
                    </a:lnTo>
                    <a:lnTo>
                      <a:pt x="98" y="844"/>
                    </a:lnTo>
                    <a:lnTo>
                      <a:pt x="96" y="831"/>
                    </a:lnTo>
                    <a:lnTo>
                      <a:pt x="94" y="817"/>
                    </a:lnTo>
                    <a:lnTo>
                      <a:pt x="91" y="790"/>
                    </a:lnTo>
                    <a:lnTo>
                      <a:pt x="90" y="760"/>
                    </a:lnTo>
                    <a:lnTo>
                      <a:pt x="90" y="3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 userDrawn="1"/>
            </p:nvSpPr>
            <p:spPr bwMode="gray">
              <a:xfrm>
                <a:off x="30702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223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5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5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3" y="205"/>
                  </a:cxn>
                  <a:cxn ang="0">
                    <a:pos x="203" y="208"/>
                  </a:cxn>
                  <a:cxn ang="0">
                    <a:pos x="182" y="208"/>
                  </a:cxn>
                  <a:cxn ang="0">
                    <a:pos x="162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1" y="170"/>
                  </a:cxn>
                  <a:cxn ang="0">
                    <a:pos x="100" y="153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2" y="74"/>
                  </a:cxn>
                  <a:cxn ang="0">
                    <a:pos x="100" y="55"/>
                  </a:cxn>
                  <a:cxn ang="0">
                    <a:pos x="111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2" y="0"/>
                  </a:cxn>
                  <a:cxn ang="0">
                    <a:pos x="99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99" y="1072"/>
                  </a:cxn>
                </a:cxnLst>
                <a:rect l="0" t="0" r="r" b="b"/>
                <a:pathLst>
                  <a:path w="298" h="1072">
                    <a:moveTo>
                      <a:pt x="192" y="0"/>
                    </a:moveTo>
                    <a:lnTo>
                      <a:pt x="203" y="0"/>
                    </a:lnTo>
                    <a:lnTo>
                      <a:pt x="213" y="1"/>
                    </a:lnTo>
                    <a:lnTo>
                      <a:pt x="223" y="4"/>
                    </a:lnTo>
                    <a:lnTo>
                      <a:pt x="232" y="7"/>
                    </a:lnTo>
                    <a:lnTo>
                      <a:pt x="242" y="12"/>
                    </a:lnTo>
                    <a:lnTo>
                      <a:pt x="250" y="17"/>
                    </a:lnTo>
                    <a:lnTo>
                      <a:pt x="259" y="23"/>
                    </a:lnTo>
                    <a:lnTo>
                      <a:pt x="266" y="30"/>
                    </a:lnTo>
                    <a:lnTo>
                      <a:pt x="274" y="38"/>
                    </a:lnTo>
                    <a:lnTo>
                      <a:pt x="280" y="46"/>
                    </a:lnTo>
                    <a:lnTo>
                      <a:pt x="285" y="55"/>
                    </a:lnTo>
                    <a:lnTo>
                      <a:pt x="289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89" y="144"/>
                    </a:lnTo>
                    <a:lnTo>
                      <a:pt x="285" y="153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6" y="178"/>
                    </a:lnTo>
                    <a:lnTo>
                      <a:pt x="259" y="186"/>
                    </a:lnTo>
                    <a:lnTo>
                      <a:pt x="250" y="192"/>
                    </a:lnTo>
                    <a:lnTo>
                      <a:pt x="242" y="197"/>
                    </a:lnTo>
                    <a:lnTo>
                      <a:pt x="232" y="201"/>
                    </a:lnTo>
                    <a:lnTo>
                      <a:pt x="223" y="205"/>
                    </a:lnTo>
                    <a:lnTo>
                      <a:pt x="213" y="207"/>
                    </a:lnTo>
                    <a:lnTo>
                      <a:pt x="203" y="208"/>
                    </a:lnTo>
                    <a:lnTo>
                      <a:pt x="192" y="209"/>
                    </a:lnTo>
                    <a:lnTo>
                      <a:pt x="182" y="208"/>
                    </a:lnTo>
                    <a:lnTo>
                      <a:pt x="172" y="207"/>
                    </a:lnTo>
                    <a:lnTo>
                      <a:pt x="162" y="205"/>
                    </a:lnTo>
                    <a:lnTo>
                      <a:pt x="152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8" y="178"/>
                    </a:lnTo>
                    <a:lnTo>
                      <a:pt x="111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4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4"/>
                    </a:lnTo>
                    <a:lnTo>
                      <a:pt x="90" y="83"/>
                    </a:lnTo>
                    <a:lnTo>
                      <a:pt x="92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1" y="38"/>
                    </a:lnTo>
                    <a:lnTo>
                      <a:pt x="118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2" y="7"/>
                    </a:lnTo>
                    <a:lnTo>
                      <a:pt x="162" y="4"/>
                    </a:lnTo>
                    <a:lnTo>
                      <a:pt x="172" y="1"/>
                    </a:lnTo>
                    <a:lnTo>
                      <a:pt x="182" y="0"/>
                    </a:lnTo>
                    <a:lnTo>
                      <a:pt x="192" y="0"/>
                    </a:lnTo>
                    <a:close/>
                    <a:moveTo>
                      <a:pt x="99" y="1072"/>
                    </a:moveTo>
                    <a:lnTo>
                      <a:pt x="99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99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3" name="Freeform 28"/>
              <p:cNvSpPr>
                <a:spLocks/>
              </p:cNvSpPr>
              <p:nvPr userDrawn="1"/>
            </p:nvSpPr>
            <p:spPr bwMode="gray">
              <a:xfrm>
                <a:off x="3148013" y="498475"/>
                <a:ext cx="117475" cy="141287"/>
              </a:xfrm>
              <a:custGeom>
                <a:avLst/>
                <a:gdLst/>
                <a:ahLst/>
                <a:cxnLst>
                  <a:cxn ang="0">
                    <a:pos x="573" y="203"/>
                  </a:cxn>
                  <a:cxn ang="0">
                    <a:pos x="547" y="184"/>
                  </a:cxn>
                  <a:cxn ang="0">
                    <a:pos x="517" y="170"/>
                  </a:cxn>
                  <a:cxn ang="0">
                    <a:pos x="461" y="155"/>
                  </a:cxn>
                  <a:cxn ang="0">
                    <a:pos x="398" y="151"/>
                  </a:cxn>
                  <a:cxn ang="0">
                    <a:pos x="362" y="155"/>
                  </a:cxn>
                  <a:cxn ang="0">
                    <a:pos x="328" y="164"/>
                  </a:cxn>
                  <a:cxn ang="0">
                    <a:pos x="299" y="177"/>
                  </a:cxn>
                  <a:cxn ang="0">
                    <a:pos x="273" y="196"/>
                  </a:cxn>
                  <a:cxn ang="0">
                    <a:pos x="248" y="218"/>
                  </a:cxn>
                  <a:cxn ang="0">
                    <a:pos x="228" y="246"/>
                  </a:cxn>
                  <a:cxn ang="0">
                    <a:pos x="211" y="277"/>
                  </a:cxn>
                  <a:cxn ang="0">
                    <a:pos x="200" y="311"/>
                  </a:cxn>
                  <a:cxn ang="0">
                    <a:pos x="192" y="349"/>
                  </a:cxn>
                  <a:cxn ang="0">
                    <a:pos x="189" y="435"/>
                  </a:cxn>
                  <a:cxn ang="0">
                    <a:pos x="197" y="488"/>
                  </a:cxn>
                  <a:cxn ang="0">
                    <a:pos x="207" y="523"/>
                  </a:cxn>
                  <a:cxn ang="0">
                    <a:pos x="221" y="554"/>
                  </a:cxn>
                  <a:cxn ang="0">
                    <a:pos x="240" y="580"/>
                  </a:cxn>
                  <a:cxn ang="0">
                    <a:pos x="262" y="601"/>
                  </a:cxn>
                  <a:cxn ang="0">
                    <a:pos x="288" y="619"/>
                  </a:cxn>
                  <a:cxn ang="0">
                    <a:pos x="319" y="633"/>
                  </a:cxn>
                  <a:cxn ang="0">
                    <a:pos x="354" y="642"/>
                  </a:cxn>
                  <a:cxn ang="0">
                    <a:pos x="420" y="647"/>
                  </a:cxn>
                  <a:cxn ang="0">
                    <a:pos x="482" y="641"/>
                  </a:cxn>
                  <a:cxn ang="0">
                    <a:pos x="515" y="632"/>
                  </a:cxn>
                  <a:cxn ang="0">
                    <a:pos x="548" y="617"/>
                  </a:cxn>
                  <a:cxn ang="0">
                    <a:pos x="598" y="582"/>
                  </a:cxn>
                  <a:cxn ang="0">
                    <a:pos x="626" y="747"/>
                  </a:cxn>
                  <a:cxn ang="0">
                    <a:pos x="573" y="772"/>
                  </a:cxn>
                  <a:cxn ang="0">
                    <a:pos x="527" y="787"/>
                  </a:cxn>
                  <a:cxn ang="0">
                    <a:pos x="427" y="798"/>
                  </a:cxn>
                  <a:cxn ang="0">
                    <a:pos x="343" y="797"/>
                  </a:cxn>
                  <a:cxn ang="0">
                    <a:pos x="282" y="789"/>
                  </a:cxn>
                  <a:cxn ang="0">
                    <a:pos x="227" y="773"/>
                  </a:cxn>
                  <a:cxn ang="0">
                    <a:pos x="177" y="750"/>
                  </a:cxn>
                  <a:cxn ang="0">
                    <a:pos x="131" y="719"/>
                  </a:cxn>
                  <a:cxn ang="0">
                    <a:pos x="92" y="682"/>
                  </a:cxn>
                  <a:cxn ang="0">
                    <a:pos x="58" y="638"/>
                  </a:cxn>
                  <a:cxn ang="0">
                    <a:pos x="33" y="588"/>
                  </a:cxn>
                  <a:cxn ang="0">
                    <a:pos x="15" y="533"/>
                  </a:cxn>
                  <a:cxn ang="0">
                    <a:pos x="5" y="472"/>
                  </a:cxn>
                  <a:cxn ang="0">
                    <a:pos x="0" y="406"/>
                  </a:cxn>
                  <a:cxn ang="0">
                    <a:pos x="5" y="340"/>
                  </a:cxn>
                  <a:cxn ang="0">
                    <a:pos x="16" y="279"/>
                  </a:cxn>
                  <a:cxn ang="0">
                    <a:pos x="36" y="223"/>
                  </a:cxn>
                  <a:cxn ang="0">
                    <a:pos x="65" y="172"/>
                  </a:cxn>
                  <a:cxn ang="0">
                    <a:pos x="101" y="126"/>
                  </a:cxn>
                  <a:cxn ang="0">
                    <a:pos x="144" y="85"/>
                  </a:cxn>
                  <a:cxn ang="0">
                    <a:pos x="193" y="52"/>
                  </a:cxn>
                  <a:cxn ang="0">
                    <a:pos x="248" y="27"/>
                  </a:cxn>
                  <a:cxn ang="0">
                    <a:pos x="310" y="10"/>
                  </a:cxn>
                  <a:cxn ang="0">
                    <a:pos x="376" y="1"/>
                  </a:cxn>
                  <a:cxn ang="0">
                    <a:pos x="440" y="0"/>
                  </a:cxn>
                  <a:cxn ang="0">
                    <a:pos x="489" y="4"/>
                  </a:cxn>
                  <a:cxn ang="0">
                    <a:pos x="535" y="15"/>
                  </a:cxn>
                  <a:cxn ang="0">
                    <a:pos x="579" y="29"/>
                  </a:cxn>
                  <a:cxn ang="0">
                    <a:pos x="620" y="50"/>
                  </a:cxn>
                  <a:cxn ang="0">
                    <a:pos x="659" y="76"/>
                  </a:cxn>
                </a:cxnLst>
                <a:rect l="0" t="0" r="r" b="b"/>
                <a:pathLst>
                  <a:path w="664" h="799">
                    <a:moveTo>
                      <a:pt x="659" y="76"/>
                    </a:moveTo>
                    <a:lnTo>
                      <a:pt x="582" y="211"/>
                    </a:lnTo>
                    <a:lnTo>
                      <a:pt x="573" y="203"/>
                    </a:lnTo>
                    <a:lnTo>
                      <a:pt x="565" y="196"/>
                    </a:lnTo>
                    <a:lnTo>
                      <a:pt x="555" y="190"/>
                    </a:lnTo>
                    <a:lnTo>
                      <a:pt x="547" y="184"/>
                    </a:lnTo>
                    <a:lnTo>
                      <a:pt x="537" y="179"/>
                    </a:lnTo>
                    <a:lnTo>
                      <a:pt x="528" y="174"/>
                    </a:lnTo>
                    <a:lnTo>
                      <a:pt x="517" y="170"/>
                    </a:lnTo>
                    <a:lnTo>
                      <a:pt x="507" y="165"/>
                    </a:lnTo>
                    <a:lnTo>
                      <a:pt x="485" y="159"/>
                    </a:lnTo>
                    <a:lnTo>
                      <a:pt x="461" y="155"/>
                    </a:lnTo>
                    <a:lnTo>
                      <a:pt x="437" y="152"/>
                    </a:lnTo>
                    <a:lnTo>
                      <a:pt x="411" y="151"/>
                    </a:lnTo>
                    <a:lnTo>
                      <a:pt x="398" y="151"/>
                    </a:lnTo>
                    <a:lnTo>
                      <a:pt x="385" y="152"/>
                    </a:lnTo>
                    <a:lnTo>
                      <a:pt x="374" y="153"/>
                    </a:lnTo>
                    <a:lnTo>
                      <a:pt x="362" y="155"/>
                    </a:lnTo>
                    <a:lnTo>
                      <a:pt x="351" y="158"/>
                    </a:lnTo>
                    <a:lnTo>
                      <a:pt x="340" y="160"/>
                    </a:lnTo>
                    <a:lnTo>
                      <a:pt x="328" y="164"/>
                    </a:lnTo>
                    <a:lnTo>
                      <a:pt x="319" y="167"/>
                    </a:lnTo>
                    <a:lnTo>
                      <a:pt x="308" y="173"/>
                    </a:lnTo>
                    <a:lnTo>
                      <a:pt x="299" y="177"/>
                    </a:lnTo>
                    <a:lnTo>
                      <a:pt x="289" y="183"/>
                    </a:lnTo>
                    <a:lnTo>
                      <a:pt x="281" y="189"/>
                    </a:lnTo>
                    <a:lnTo>
                      <a:pt x="273" y="196"/>
                    </a:lnTo>
                    <a:lnTo>
                      <a:pt x="264" y="202"/>
                    </a:lnTo>
                    <a:lnTo>
                      <a:pt x="256" y="211"/>
                    </a:lnTo>
                    <a:lnTo>
                      <a:pt x="248" y="218"/>
                    </a:lnTo>
                    <a:lnTo>
                      <a:pt x="241" y="228"/>
                    </a:lnTo>
                    <a:lnTo>
                      <a:pt x="235" y="236"/>
                    </a:lnTo>
                    <a:lnTo>
                      <a:pt x="228" y="246"/>
                    </a:lnTo>
                    <a:lnTo>
                      <a:pt x="222" y="256"/>
                    </a:lnTo>
                    <a:lnTo>
                      <a:pt x="217" y="266"/>
                    </a:lnTo>
                    <a:lnTo>
                      <a:pt x="211" y="277"/>
                    </a:lnTo>
                    <a:lnTo>
                      <a:pt x="207" y="288"/>
                    </a:lnTo>
                    <a:lnTo>
                      <a:pt x="204" y="299"/>
                    </a:lnTo>
                    <a:lnTo>
                      <a:pt x="200" y="311"/>
                    </a:lnTo>
                    <a:lnTo>
                      <a:pt x="197" y="324"/>
                    </a:lnTo>
                    <a:lnTo>
                      <a:pt x="194" y="336"/>
                    </a:lnTo>
                    <a:lnTo>
                      <a:pt x="192" y="349"/>
                    </a:lnTo>
                    <a:lnTo>
                      <a:pt x="189" y="377"/>
                    </a:lnTo>
                    <a:lnTo>
                      <a:pt x="188" y="406"/>
                    </a:lnTo>
                    <a:lnTo>
                      <a:pt x="189" y="435"/>
                    </a:lnTo>
                    <a:lnTo>
                      <a:pt x="192" y="463"/>
                    </a:lnTo>
                    <a:lnTo>
                      <a:pt x="194" y="475"/>
                    </a:lnTo>
                    <a:lnTo>
                      <a:pt x="197" y="488"/>
                    </a:lnTo>
                    <a:lnTo>
                      <a:pt x="200" y="500"/>
                    </a:lnTo>
                    <a:lnTo>
                      <a:pt x="203" y="511"/>
                    </a:lnTo>
                    <a:lnTo>
                      <a:pt x="207" y="523"/>
                    </a:lnTo>
                    <a:lnTo>
                      <a:pt x="211" y="533"/>
                    </a:lnTo>
                    <a:lnTo>
                      <a:pt x="216" y="544"/>
                    </a:lnTo>
                    <a:lnTo>
                      <a:pt x="221" y="554"/>
                    </a:lnTo>
                    <a:lnTo>
                      <a:pt x="227" y="563"/>
                    </a:lnTo>
                    <a:lnTo>
                      <a:pt x="232" y="571"/>
                    </a:lnTo>
                    <a:lnTo>
                      <a:pt x="240" y="580"/>
                    </a:lnTo>
                    <a:lnTo>
                      <a:pt x="246" y="587"/>
                    </a:lnTo>
                    <a:lnTo>
                      <a:pt x="254" y="595"/>
                    </a:lnTo>
                    <a:lnTo>
                      <a:pt x="262" y="601"/>
                    </a:lnTo>
                    <a:lnTo>
                      <a:pt x="270" y="608"/>
                    </a:lnTo>
                    <a:lnTo>
                      <a:pt x="279" y="614"/>
                    </a:lnTo>
                    <a:lnTo>
                      <a:pt x="288" y="619"/>
                    </a:lnTo>
                    <a:lnTo>
                      <a:pt x="298" y="624"/>
                    </a:lnTo>
                    <a:lnTo>
                      <a:pt x="308" y="628"/>
                    </a:lnTo>
                    <a:lnTo>
                      <a:pt x="319" y="633"/>
                    </a:lnTo>
                    <a:lnTo>
                      <a:pt x="331" y="636"/>
                    </a:lnTo>
                    <a:lnTo>
                      <a:pt x="342" y="639"/>
                    </a:lnTo>
                    <a:lnTo>
                      <a:pt x="354" y="642"/>
                    </a:lnTo>
                    <a:lnTo>
                      <a:pt x="366" y="644"/>
                    </a:lnTo>
                    <a:lnTo>
                      <a:pt x="393" y="646"/>
                    </a:lnTo>
                    <a:lnTo>
                      <a:pt x="420" y="647"/>
                    </a:lnTo>
                    <a:lnTo>
                      <a:pt x="446" y="646"/>
                    </a:lnTo>
                    <a:lnTo>
                      <a:pt x="470" y="643"/>
                    </a:lnTo>
                    <a:lnTo>
                      <a:pt x="482" y="641"/>
                    </a:lnTo>
                    <a:lnTo>
                      <a:pt x="493" y="639"/>
                    </a:lnTo>
                    <a:lnTo>
                      <a:pt x="504" y="635"/>
                    </a:lnTo>
                    <a:lnTo>
                      <a:pt x="515" y="632"/>
                    </a:lnTo>
                    <a:lnTo>
                      <a:pt x="526" y="627"/>
                    </a:lnTo>
                    <a:lnTo>
                      <a:pt x="537" y="622"/>
                    </a:lnTo>
                    <a:lnTo>
                      <a:pt x="548" y="617"/>
                    </a:lnTo>
                    <a:lnTo>
                      <a:pt x="559" y="610"/>
                    </a:lnTo>
                    <a:lnTo>
                      <a:pt x="579" y="598"/>
                    </a:lnTo>
                    <a:lnTo>
                      <a:pt x="598" y="582"/>
                    </a:lnTo>
                    <a:lnTo>
                      <a:pt x="664" y="724"/>
                    </a:lnTo>
                    <a:lnTo>
                      <a:pt x="645" y="736"/>
                    </a:lnTo>
                    <a:lnTo>
                      <a:pt x="626" y="747"/>
                    </a:lnTo>
                    <a:lnTo>
                      <a:pt x="608" y="756"/>
                    </a:lnTo>
                    <a:lnTo>
                      <a:pt x="590" y="764"/>
                    </a:lnTo>
                    <a:lnTo>
                      <a:pt x="573" y="772"/>
                    </a:lnTo>
                    <a:lnTo>
                      <a:pt x="557" y="777"/>
                    </a:lnTo>
                    <a:lnTo>
                      <a:pt x="542" y="782"/>
                    </a:lnTo>
                    <a:lnTo>
                      <a:pt x="527" y="787"/>
                    </a:lnTo>
                    <a:lnTo>
                      <a:pt x="496" y="792"/>
                    </a:lnTo>
                    <a:lnTo>
                      <a:pt x="463" y="796"/>
                    </a:lnTo>
                    <a:lnTo>
                      <a:pt x="427" y="798"/>
                    </a:lnTo>
                    <a:lnTo>
                      <a:pt x="388" y="799"/>
                    </a:lnTo>
                    <a:lnTo>
                      <a:pt x="365" y="798"/>
                    </a:lnTo>
                    <a:lnTo>
                      <a:pt x="343" y="797"/>
                    </a:lnTo>
                    <a:lnTo>
                      <a:pt x="322" y="795"/>
                    </a:lnTo>
                    <a:lnTo>
                      <a:pt x="302" y="793"/>
                    </a:lnTo>
                    <a:lnTo>
                      <a:pt x="282" y="789"/>
                    </a:lnTo>
                    <a:lnTo>
                      <a:pt x="263" y="785"/>
                    </a:lnTo>
                    <a:lnTo>
                      <a:pt x="245" y="779"/>
                    </a:lnTo>
                    <a:lnTo>
                      <a:pt x="227" y="773"/>
                    </a:lnTo>
                    <a:lnTo>
                      <a:pt x="209" y="767"/>
                    </a:lnTo>
                    <a:lnTo>
                      <a:pt x="192" y="758"/>
                    </a:lnTo>
                    <a:lnTo>
                      <a:pt x="177" y="750"/>
                    </a:lnTo>
                    <a:lnTo>
                      <a:pt x="161" y="740"/>
                    </a:lnTo>
                    <a:lnTo>
                      <a:pt x="146" y="731"/>
                    </a:lnTo>
                    <a:lnTo>
                      <a:pt x="131" y="719"/>
                    </a:lnTo>
                    <a:lnTo>
                      <a:pt x="117" y="708"/>
                    </a:lnTo>
                    <a:lnTo>
                      <a:pt x="104" y="695"/>
                    </a:lnTo>
                    <a:lnTo>
                      <a:pt x="92" y="682"/>
                    </a:lnTo>
                    <a:lnTo>
                      <a:pt x="79" y="667"/>
                    </a:lnTo>
                    <a:lnTo>
                      <a:pt x="69" y="654"/>
                    </a:lnTo>
                    <a:lnTo>
                      <a:pt x="58" y="638"/>
                    </a:lnTo>
                    <a:lnTo>
                      <a:pt x="50" y="622"/>
                    </a:lnTo>
                    <a:lnTo>
                      <a:pt x="41" y="606"/>
                    </a:lnTo>
                    <a:lnTo>
                      <a:pt x="33" y="588"/>
                    </a:lnTo>
                    <a:lnTo>
                      <a:pt x="27" y="570"/>
                    </a:lnTo>
                    <a:lnTo>
                      <a:pt x="20" y="552"/>
                    </a:lnTo>
                    <a:lnTo>
                      <a:pt x="15" y="533"/>
                    </a:lnTo>
                    <a:lnTo>
                      <a:pt x="11" y="513"/>
                    </a:lnTo>
                    <a:lnTo>
                      <a:pt x="7" y="493"/>
                    </a:lnTo>
                    <a:lnTo>
                      <a:pt x="5" y="472"/>
                    </a:lnTo>
                    <a:lnTo>
                      <a:pt x="2" y="451"/>
                    </a:lnTo>
                    <a:lnTo>
                      <a:pt x="1" y="429"/>
                    </a:lnTo>
                    <a:lnTo>
                      <a:pt x="0" y="406"/>
                    </a:lnTo>
                    <a:lnTo>
                      <a:pt x="1" y="384"/>
                    </a:lnTo>
                    <a:lnTo>
                      <a:pt x="2" y="362"/>
                    </a:lnTo>
                    <a:lnTo>
                      <a:pt x="5" y="340"/>
                    </a:lnTo>
                    <a:lnTo>
                      <a:pt x="8" y="319"/>
                    </a:lnTo>
                    <a:lnTo>
                      <a:pt x="12" y="299"/>
                    </a:lnTo>
                    <a:lnTo>
                      <a:pt x="16" y="279"/>
                    </a:lnTo>
                    <a:lnTo>
                      <a:pt x="22" y="260"/>
                    </a:lnTo>
                    <a:lnTo>
                      <a:pt x="29" y="241"/>
                    </a:lnTo>
                    <a:lnTo>
                      <a:pt x="36" y="223"/>
                    </a:lnTo>
                    <a:lnTo>
                      <a:pt x="45" y="205"/>
                    </a:lnTo>
                    <a:lnTo>
                      <a:pt x="54" y="189"/>
                    </a:lnTo>
                    <a:lnTo>
                      <a:pt x="65" y="172"/>
                    </a:lnTo>
                    <a:lnTo>
                      <a:pt x="75" y="156"/>
                    </a:lnTo>
                    <a:lnTo>
                      <a:pt x="88" y="141"/>
                    </a:lnTo>
                    <a:lnTo>
                      <a:pt x="101" y="126"/>
                    </a:lnTo>
                    <a:lnTo>
                      <a:pt x="114" y="112"/>
                    </a:lnTo>
                    <a:lnTo>
                      <a:pt x="129" y="98"/>
                    </a:lnTo>
                    <a:lnTo>
                      <a:pt x="144" y="85"/>
                    </a:lnTo>
                    <a:lnTo>
                      <a:pt x="160" y="74"/>
                    </a:lnTo>
                    <a:lnTo>
                      <a:pt x="175" y="62"/>
                    </a:lnTo>
                    <a:lnTo>
                      <a:pt x="193" y="52"/>
                    </a:lnTo>
                    <a:lnTo>
                      <a:pt x="210" y="43"/>
                    </a:lnTo>
                    <a:lnTo>
                      <a:pt x="229" y="35"/>
                    </a:lnTo>
                    <a:lnTo>
                      <a:pt x="248" y="27"/>
                    </a:lnTo>
                    <a:lnTo>
                      <a:pt x="268" y="21"/>
                    </a:lnTo>
                    <a:lnTo>
                      <a:pt x="288" y="16"/>
                    </a:lnTo>
                    <a:lnTo>
                      <a:pt x="310" y="10"/>
                    </a:lnTo>
                    <a:lnTo>
                      <a:pt x="331" y="6"/>
                    </a:lnTo>
                    <a:lnTo>
                      <a:pt x="353" y="3"/>
                    </a:lnTo>
                    <a:lnTo>
                      <a:pt x="376" y="1"/>
                    </a:lnTo>
                    <a:lnTo>
                      <a:pt x="399" y="0"/>
                    </a:lnTo>
                    <a:lnTo>
                      <a:pt x="423" y="0"/>
                    </a:lnTo>
                    <a:lnTo>
                      <a:pt x="440" y="0"/>
                    </a:lnTo>
                    <a:lnTo>
                      <a:pt x="457" y="1"/>
                    </a:lnTo>
                    <a:lnTo>
                      <a:pt x="473" y="2"/>
                    </a:lnTo>
                    <a:lnTo>
                      <a:pt x="489" y="4"/>
                    </a:lnTo>
                    <a:lnTo>
                      <a:pt x="505" y="7"/>
                    </a:lnTo>
                    <a:lnTo>
                      <a:pt x="519" y="10"/>
                    </a:lnTo>
                    <a:lnTo>
                      <a:pt x="535" y="15"/>
                    </a:lnTo>
                    <a:lnTo>
                      <a:pt x="550" y="19"/>
                    </a:lnTo>
                    <a:lnTo>
                      <a:pt x="565" y="24"/>
                    </a:lnTo>
                    <a:lnTo>
                      <a:pt x="579" y="29"/>
                    </a:lnTo>
                    <a:lnTo>
                      <a:pt x="592" y="36"/>
                    </a:lnTo>
                    <a:lnTo>
                      <a:pt x="606" y="43"/>
                    </a:lnTo>
                    <a:lnTo>
                      <a:pt x="620" y="50"/>
                    </a:lnTo>
                    <a:lnTo>
                      <a:pt x="633" y="58"/>
                    </a:lnTo>
                    <a:lnTo>
                      <a:pt x="646" y="67"/>
                    </a:lnTo>
                    <a:lnTo>
                      <a:pt x="659" y="7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4" name="Freeform 29"/>
              <p:cNvSpPr>
                <a:spLocks noEditPoints="1"/>
              </p:cNvSpPr>
              <p:nvPr userDrawn="1"/>
            </p:nvSpPr>
            <p:spPr bwMode="gray">
              <a:xfrm>
                <a:off x="3281363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3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8" y="636"/>
                  </a:cxn>
                  <a:cxn ang="0">
                    <a:pos x="192" y="606"/>
                  </a:cxn>
                  <a:cxn ang="0">
                    <a:pos x="180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69" y="414"/>
                  </a:cxn>
                  <a:cxn ang="0">
                    <a:pos x="442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6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39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2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0" y="43"/>
                  </a:cxn>
                  <a:cxn ang="0">
                    <a:pos x="175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7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1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6" y="382"/>
                  </a:cxn>
                  <a:cxn ang="0">
                    <a:pos x="32" y="428"/>
                  </a:cxn>
                  <a:cxn ang="0">
                    <a:pos x="9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0" y="768"/>
                  </a:cxn>
                  <a:cxn ang="0">
                    <a:pos x="458" y="736"/>
                  </a:cxn>
                  <a:cxn ang="0">
                    <a:pos x="484" y="716"/>
                  </a:cxn>
                  <a:cxn ang="0">
                    <a:pos x="503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3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8" y="579"/>
                    </a:lnTo>
                    <a:lnTo>
                      <a:pt x="441" y="593"/>
                    </a:lnTo>
                    <a:lnTo>
                      <a:pt x="433" y="604"/>
                    </a:lnTo>
                    <a:lnTo>
                      <a:pt x="423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2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9" y="648"/>
                    </a:lnTo>
                    <a:lnTo>
                      <a:pt x="237" y="645"/>
                    </a:lnTo>
                    <a:lnTo>
                      <a:pt x="228" y="641"/>
                    </a:lnTo>
                    <a:lnTo>
                      <a:pt x="218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7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0" y="565"/>
                    </a:lnTo>
                    <a:lnTo>
                      <a:pt x="180" y="552"/>
                    </a:lnTo>
                    <a:lnTo>
                      <a:pt x="181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0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69" y="414"/>
                    </a:lnTo>
                    <a:lnTo>
                      <a:pt x="395" y="413"/>
                    </a:lnTo>
                    <a:lnTo>
                      <a:pt x="408" y="414"/>
                    </a:lnTo>
                    <a:lnTo>
                      <a:pt x="424" y="416"/>
                    </a:lnTo>
                    <a:lnTo>
                      <a:pt x="442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3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8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7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6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5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6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39" y="280"/>
                    </a:lnTo>
                    <a:lnTo>
                      <a:pt x="636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8" y="177"/>
                    </a:lnTo>
                    <a:lnTo>
                      <a:pt x="612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0" y="115"/>
                    </a:lnTo>
                    <a:lnTo>
                      <a:pt x="581" y="102"/>
                    </a:lnTo>
                    <a:lnTo>
                      <a:pt x="572" y="90"/>
                    </a:lnTo>
                    <a:lnTo>
                      <a:pt x="562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5" y="1"/>
                    </a:lnTo>
                    <a:lnTo>
                      <a:pt x="324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5" y="17"/>
                    </a:lnTo>
                    <a:lnTo>
                      <a:pt x="130" y="24"/>
                    </a:lnTo>
                    <a:lnTo>
                      <a:pt x="104" y="34"/>
                    </a:lnTo>
                    <a:lnTo>
                      <a:pt x="80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5" y="163"/>
                    </a:lnTo>
                    <a:lnTo>
                      <a:pt x="196" y="159"/>
                    </a:lnTo>
                    <a:lnTo>
                      <a:pt x="218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7" y="177"/>
                    </a:lnTo>
                    <a:lnTo>
                      <a:pt x="419" y="184"/>
                    </a:lnTo>
                    <a:lnTo>
                      <a:pt x="429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6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1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1" y="290"/>
                    </a:lnTo>
                    <a:lnTo>
                      <a:pt x="223" y="294"/>
                    </a:lnTo>
                    <a:lnTo>
                      <a:pt x="205" y="299"/>
                    </a:lnTo>
                    <a:lnTo>
                      <a:pt x="188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1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6" y="382"/>
                    </a:lnTo>
                    <a:lnTo>
                      <a:pt x="57" y="392"/>
                    </a:lnTo>
                    <a:lnTo>
                      <a:pt x="47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4" y="468"/>
                    </a:lnTo>
                    <a:lnTo>
                      <a:pt x="9" y="483"/>
                    </a:lnTo>
                    <a:lnTo>
                      <a:pt x="6" y="498"/>
                    </a:lnTo>
                    <a:lnTo>
                      <a:pt x="3" y="512"/>
                    </a:lnTo>
                    <a:lnTo>
                      <a:pt x="1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7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2" y="673"/>
                    </a:lnTo>
                    <a:lnTo>
                      <a:pt x="27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7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1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6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7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1" y="797"/>
                    </a:lnTo>
                    <a:lnTo>
                      <a:pt x="318" y="795"/>
                    </a:lnTo>
                    <a:lnTo>
                      <a:pt x="333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0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8" y="744"/>
                    </a:lnTo>
                    <a:lnTo>
                      <a:pt x="458" y="736"/>
                    </a:lnTo>
                    <a:lnTo>
                      <a:pt x="467" y="728"/>
                    </a:lnTo>
                    <a:lnTo>
                      <a:pt x="475" y="718"/>
                    </a:lnTo>
                    <a:lnTo>
                      <a:pt x="481" y="709"/>
                    </a:lnTo>
                    <a:lnTo>
                      <a:pt x="484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3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3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35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srgbClr val="336699"/>
              </a:solidFill>
            </a:endParaRPr>
          </a:p>
        </p:txBody>
      </p:sp>
      <p:grpSp>
        <p:nvGrpSpPr>
          <p:cNvPr id="4" name="Group 6"/>
          <p:cNvGrpSpPr/>
          <p:nvPr userDrawn="1"/>
        </p:nvGrpSpPr>
        <p:grpSpPr bwMode="gray">
          <a:xfrm>
            <a:off x="2260467" y="3045183"/>
            <a:ext cx="4537827" cy="767634"/>
            <a:chOff x="428625" y="357188"/>
            <a:chExt cx="3031165" cy="512762"/>
          </a:xfrm>
          <a:effectLst/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371790" y="700804"/>
              <a:ext cx="2088000" cy="159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it-IT" sz="1000" u="none" dirty="0" smtClean="0">
                  <a:solidFill>
                    <a:prstClr val="white"/>
                  </a:solidFill>
                  <a:latin typeface="Trebuchet MS" pitchFamily="34" charset="0"/>
                  <a:cs typeface="+mn-cs"/>
                </a:rPr>
                <a:t>Università degli Studi dell’Aquila</a:t>
              </a:r>
              <a:endParaRPr lang="it-IT" sz="1000" u="none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 userDrawn="1"/>
          </p:nvSpPr>
          <p:spPr bwMode="gray">
            <a:xfrm>
              <a:off x="428625" y="357188"/>
              <a:ext cx="161925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 userDrawn="1"/>
          </p:nvSpPr>
          <p:spPr bwMode="gray">
            <a:xfrm>
              <a:off x="608013" y="357188"/>
              <a:ext cx="84138" cy="51276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gray">
            <a:xfrm>
              <a:off x="717550" y="498475"/>
              <a:ext cx="119063" cy="192087"/>
            </a:xfrm>
            <a:custGeom>
              <a:avLst/>
              <a:gdLst/>
              <a:ahLst/>
              <a:cxnLst>
                <a:cxn ang="0">
                  <a:pos x="243" y="120"/>
                </a:cxn>
                <a:cxn ang="0">
                  <a:pos x="268" y="115"/>
                </a:cxn>
                <a:cxn ang="0">
                  <a:pos x="308" y="116"/>
                </a:cxn>
                <a:cxn ang="0">
                  <a:pos x="352" y="121"/>
                </a:cxn>
                <a:cxn ang="0">
                  <a:pos x="391" y="131"/>
                </a:cxn>
                <a:cxn ang="0">
                  <a:pos x="425" y="146"/>
                </a:cxn>
                <a:cxn ang="0">
                  <a:pos x="454" y="166"/>
                </a:cxn>
                <a:cxn ang="0">
                  <a:pos x="478" y="192"/>
                </a:cxn>
                <a:cxn ang="0">
                  <a:pos x="497" y="221"/>
                </a:cxn>
                <a:cxn ang="0">
                  <a:pos x="511" y="257"/>
                </a:cxn>
                <a:cxn ang="0">
                  <a:pos x="523" y="299"/>
                </a:cxn>
                <a:cxn ang="0">
                  <a:pos x="530" y="362"/>
                </a:cxn>
                <a:cxn ang="0">
                  <a:pos x="530" y="433"/>
                </a:cxn>
                <a:cxn ang="0">
                  <a:pos x="525" y="482"/>
                </a:cxn>
                <a:cxn ang="0">
                  <a:pos x="516" y="525"/>
                </a:cxn>
                <a:cxn ang="0">
                  <a:pos x="501" y="563"/>
                </a:cxn>
                <a:cxn ang="0">
                  <a:pos x="482" y="597"/>
                </a:cxn>
                <a:cxn ang="0">
                  <a:pos x="459" y="624"/>
                </a:cxn>
                <a:cxn ang="0">
                  <a:pos x="431" y="647"/>
                </a:cxn>
                <a:cxn ang="0">
                  <a:pos x="399" y="665"/>
                </a:cxn>
                <a:cxn ang="0">
                  <a:pos x="362" y="678"/>
                </a:cxn>
                <a:cxn ang="0">
                  <a:pos x="320" y="685"/>
                </a:cxn>
                <a:cxn ang="0">
                  <a:pos x="275" y="688"/>
                </a:cxn>
                <a:cxn ang="0">
                  <a:pos x="244" y="685"/>
                </a:cxn>
                <a:cxn ang="0">
                  <a:pos x="193" y="670"/>
                </a:cxn>
                <a:cxn ang="0">
                  <a:pos x="152" y="647"/>
                </a:cxn>
                <a:cxn ang="0">
                  <a:pos x="138" y="633"/>
                </a:cxn>
                <a:cxn ang="0">
                  <a:pos x="166" y="157"/>
                </a:cxn>
                <a:cxn ang="0">
                  <a:pos x="210" y="785"/>
                </a:cxn>
                <a:cxn ang="0">
                  <a:pos x="277" y="800"/>
                </a:cxn>
                <a:cxn ang="0">
                  <a:pos x="315" y="803"/>
                </a:cxn>
                <a:cxn ang="0">
                  <a:pos x="377" y="799"/>
                </a:cxn>
                <a:cxn ang="0">
                  <a:pos x="434" y="788"/>
                </a:cxn>
                <a:cxn ang="0">
                  <a:pos x="486" y="768"/>
                </a:cxn>
                <a:cxn ang="0">
                  <a:pos x="531" y="740"/>
                </a:cxn>
                <a:cxn ang="0">
                  <a:pos x="571" y="705"/>
                </a:cxn>
                <a:cxn ang="0">
                  <a:pos x="604" y="662"/>
                </a:cxn>
                <a:cxn ang="0">
                  <a:pos x="632" y="616"/>
                </a:cxn>
                <a:cxn ang="0">
                  <a:pos x="652" y="563"/>
                </a:cxn>
                <a:cxn ang="0">
                  <a:pos x="666" y="507"/>
                </a:cxn>
                <a:cxn ang="0">
                  <a:pos x="674" y="446"/>
                </a:cxn>
                <a:cxn ang="0">
                  <a:pos x="675" y="378"/>
                </a:cxn>
                <a:cxn ang="0">
                  <a:pos x="670" y="310"/>
                </a:cxn>
                <a:cxn ang="0">
                  <a:pos x="657" y="248"/>
                </a:cxn>
                <a:cxn ang="0">
                  <a:pos x="639" y="193"/>
                </a:cxn>
                <a:cxn ang="0">
                  <a:pos x="615" y="144"/>
                </a:cxn>
                <a:cxn ang="0">
                  <a:pos x="583" y="102"/>
                </a:cxn>
                <a:cxn ang="0">
                  <a:pos x="546" y="67"/>
                </a:cxn>
                <a:cxn ang="0">
                  <a:pos x="504" y="40"/>
                </a:cxn>
                <a:cxn ang="0">
                  <a:pos x="457" y="19"/>
                </a:cxn>
                <a:cxn ang="0">
                  <a:pos x="405" y="6"/>
                </a:cxn>
                <a:cxn ang="0">
                  <a:pos x="347" y="0"/>
                </a:cxn>
                <a:cxn ang="0">
                  <a:pos x="299" y="1"/>
                </a:cxn>
                <a:cxn ang="0">
                  <a:pos x="260" y="7"/>
                </a:cxn>
                <a:cxn ang="0">
                  <a:pos x="224" y="19"/>
                </a:cxn>
                <a:cxn ang="0">
                  <a:pos x="190" y="37"/>
                </a:cxn>
                <a:cxn ang="0">
                  <a:pos x="158" y="60"/>
                </a:cxn>
                <a:cxn ang="0">
                  <a:pos x="138" y="14"/>
                </a:cxn>
                <a:cxn ang="0">
                  <a:pos x="138" y="1090"/>
                </a:cxn>
                <a:cxn ang="0">
                  <a:pos x="148" y="757"/>
                </a:cxn>
                <a:cxn ang="0">
                  <a:pos x="174" y="772"/>
                </a:cxn>
                <a:cxn ang="0">
                  <a:pos x="210" y="785"/>
                </a:cxn>
              </a:cxnLst>
              <a:rect l="0" t="0" r="r" b="b"/>
              <a:pathLst>
                <a:path w="675" h="1090">
                  <a:moveTo>
                    <a:pt x="204" y="135"/>
                  </a:moveTo>
                  <a:lnTo>
                    <a:pt x="224" y="126"/>
                  </a:lnTo>
                  <a:lnTo>
                    <a:pt x="243" y="120"/>
                  </a:lnTo>
                  <a:lnTo>
                    <a:pt x="252" y="118"/>
                  </a:lnTo>
                  <a:lnTo>
                    <a:pt x="260" y="116"/>
                  </a:lnTo>
                  <a:lnTo>
                    <a:pt x="268" y="115"/>
                  </a:lnTo>
                  <a:lnTo>
                    <a:pt x="275" y="115"/>
                  </a:lnTo>
                  <a:lnTo>
                    <a:pt x="292" y="115"/>
                  </a:lnTo>
                  <a:lnTo>
                    <a:pt x="308" y="116"/>
                  </a:lnTo>
                  <a:lnTo>
                    <a:pt x="324" y="117"/>
                  </a:lnTo>
                  <a:lnTo>
                    <a:pt x="338" y="119"/>
                  </a:lnTo>
                  <a:lnTo>
                    <a:pt x="352" y="121"/>
                  </a:lnTo>
                  <a:lnTo>
                    <a:pt x="366" y="124"/>
                  </a:lnTo>
                  <a:lnTo>
                    <a:pt x="378" y="127"/>
                  </a:lnTo>
                  <a:lnTo>
                    <a:pt x="391" y="131"/>
                  </a:lnTo>
                  <a:lnTo>
                    <a:pt x="403" y="136"/>
                  </a:lnTo>
                  <a:lnTo>
                    <a:pt x="414" y="141"/>
                  </a:lnTo>
                  <a:lnTo>
                    <a:pt x="425" y="146"/>
                  </a:lnTo>
                  <a:lnTo>
                    <a:pt x="435" y="153"/>
                  </a:lnTo>
                  <a:lnTo>
                    <a:pt x="445" y="160"/>
                  </a:lnTo>
                  <a:lnTo>
                    <a:pt x="454" y="166"/>
                  </a:lnTo>
                  <a:lnTo>
                    <a:pt x="463" y="175"/>
                  </a:lnTo>
                  <a:lnTo>
                    <a:pt x="470" y="182"/>
                  </a:lnTo>
                  <a:lnTo>
                    <a:pt x="478" y="192"/>
                  </a:lnTo>
                  <a:lnTo>
                    <a:pt x="484" y="201"/>
                  </a:lnTo>
                  <a:lnTo>
                    <a:pt x="491" y="211"/>
                  </a:lnTo>
                  <a:lnTo>
                    <a:pt x="497" y="221"/>
                  </a:lnTo>
                  <a:lnTo>
                    <a:pt x="502" y="233"/>
                  </a:lnTo>
                  <a:lnTo>
                    <a:pt x="507" y="244"/>
                  </a:lnTo>
                  <a:lnTo>
                    <a:pt x="511" y="257"/>
                  </a:lnTo>
                  <a:lnTo>
                    <a:pt x="516" y="271"/>
                  </a:lnTo>
                  <a:lnTo>
                    <a:pt x="520" y="284"/>
                  </a:lnTo>
                  <a:lnTo>
                    <a:pt x="523" y="299"/>
                  </a:lnTo>
                  <a:lnTo>
                    <a:pt x="525" y="314"/>
                  </a:lnTo>
                  <a:lnTo>
                    <a:pt x="527" y="330"/>
                  </a:lnTo>
                  <a:lnTo>
                    <a:pt x="530" y="362"/>
                  </a:lnTo>
                  <a:lnTo>
                    <a:pt x="531" y="398"/>
                  </a:lnTo>
                  <a:lnTo>
                    <a:pt x="530" y="416"/>
                  </a:lnTo>
                  <a:lnTo>
                    <a:pt x="530" y="433"/>
                  </a:lnTo>
                  <a:lnTo>
                    <a:pt x="529" y="450"/>
                  </a:lnTo>
                  <a:lnTo>
                    <a:pt x="527" y="466"/>
                  </a:lnTo>
                  <a:lnTo>
                    <a:pt x="525" y="482"/>
                  </a:lnTo>
                  <a:lnTo>
                    <a:pt x="522" y="496"/>
                  </a:lnTo>
                  <a:lnTo>
                    <a:pt x="519" y="511"/>
                  </a:lnTo>
                  <a:lnTo>
                    <a:pt x="516" y="525"/>
                  </a:lnTo>
                  <a:lnTo>
                    <a:pt x="510" y="539"/>
                  </a:lnTo>
                  <a:lnTo>
                    <a:pt x="506" y="551"/>
                  </a:lnTo>
                  <a:lnTo>
                    <a:pt x="501" y="563"/>
                  </a:lnTo>
                  <a:lnTo>
                    <a:pt x="496" y="575"/>
                  </a:lnTo>
                  <a:lnTo>
                    <a:pt x="489" y="586"/>
                  </a:lnTo>
                  <a:lnTo>
                    <a:pt x="482" y="597"/>
                  </a:lnTo>
                  <a:lnTo>
                    <a:pt x="475" y="606"/>
                  </a:lnTo>
                  <a:lnTo>
                    <a:pt x="467" y="616"/>
                  </a:lnTo>
                  <a:lnTo>
                    <a:pt x="459" y="624"/>
                  </a:lnTo>
                  <a:lnTo>
                    <a:pt x="450" y="633"/>
                  </a:lnTo>
                  <a:lnTo>
                    <a:pt x="441" y="640"/>
                  </a:lnTo>
                  <a:lnTo>
                    <a:pt x="431" y="647"/>
                  </a:lnTo>
                  <a:lnTo>
                    <a:pt x="421" y="654"/>
                  </a:lnTo>
                  <a:lnTo>
                    <a:pt x="410" y="660"/>
                  </a:lnTo>
                  <a:lnTo>
                    <a:pt x="399" y="665"/>
                  </a:lnTo>
                  <a:lnTo>
                    <a:pt x="387" y="669"/>
                  </a:lnTo>
                  <a:lnTo>
                    <a:pt x="374" y="675"/>
                  </a:lnTo>
                  <a:lnTo>
                    <a:pt x="362" y="678"/>
                  </a:lnTo>
                  <a:lnTo>
                    <a:pt x="349" y="681"/>
                  </a:lnTo>
                  <a:lnTo>
                    <a:pt x="335" y="683"/>
                  </a:lnTo>
                  <a:lnTo>
                    <a:pt x="320" y="685"/>
                  </a:lnTo>
                  <a:lnTo>
                    <a:pt x="306" y="687"/>
                  </a:lnTo>
                  <a:lnTo>
                    <a:pt x="291" y="687"/>
                  </a:lnTo>
                  <a:lnTo>
                    <a:pt x="275" y="688"/>
                  </a:lnTo>
                  <a:lnTo>
                    <a:pt x="265" y="687"/>
                  </a:lnTo>
                  <a:lnTo>
                    <a:pt x="255" y="687"/>
                  </a:lnTo>
                  <a:lnTo>
                    <a:pt x="244" y="685"/>
                  </a:lnTo>
                  <a:lnTo>
                    <a:pt x="234" y="683"/>
                  </a:lnTo>
                  <a:lnTo>
                    <a:pt x="214" y="678"/>
                  </a:lnTo>
                  <a:lnTo>
                    <a:pt x="193" y="670"/>
                  </a:lnTo>
                  <a:lnTo>
                    <a:pt x="174" y="661"/>
                  </a:lnTo>
                  <a:lnTo>
                    <a:pt x="158" y="652"/>
                  </a:lnTo>
                  <a:lnTo>
                    <a:pt x="152" y="647"/>
                  </a:lnTo>
                  <a:lnTo>
                    <a:pt x="146" y="643"/>
                  </a:lnTo>
                  <a:lnTo>
                    <a:pt x="141" y="638"/>
                  </a:lnTo>
                  <a:lnTo>
                    <a:pt x="138" y="633"/>
                  </a:lnTo>
                  <a:lnTo>
                    <a:pt x="138" y="180"/>
                  </a:lnTo>
                  <a:lnTo>
                    <a:pt x="152" y="168"/>
                  </a:lnTo>
                  <a:lnTo>
                    <a:pt x="166" y="157"/>
                  </a:lnTo>
                  <a:lnTo>
                    <a:pt x="184" y="145"/>
                  </a:lnTo>
                  <a:lnTo>
                    <a:pt x="204" y="135"/>
                  </a:lnTo>
                  <a:close/>
                  <a:moveTo>
                    <a:pt x="210" y="785"/>
                  </a:moveTo>
                  <a:lnTo>
                    <a:pt x="237" y="794"/>
                  </a:lnTo>
                  <a:lnTo>
                    <a:pt x="265" y="799"/>
                  </a:lnTo>
                  <a:lnTo>
                    <a:pt x="277" y="800"/>
                  </a:lnTo>
                  <a:lnTo>
                    <a:pt x="290" y="802"/>
                  </a:lnTo>
                  <a:lnTo>
                    <a:pt x="302" y="803"/>
                  </a:lnTo>
                  <a:lnTo>
                    <a:pt x="315" y="803"/>
                  </a:lnTo>
                  <a:lnTo>
                    <a:pt x="336" y="802"/>
                  </a:lnTo>
                  <a:lnTo>
                    <a:pt x="357" y="801"/>
                  </a:lnTo>
                  <a:lnTo>
                    <a:pt x="377" y="799"/>
                  </a:lnTo>
                  <a:lnTo>
                    <a:pt x="397" y="796"/>
                  </a:lnTo>
                  <a:lnTo>
                    <a:pt x="416" y="792"/>
                  </a:lnTo>
                  <a:lnTo>
                    <a:pt x="434" y="788"/>
                  </a:lnTo>
                  <a:lnTo>
                    <a:pt x="452" y="781"/>
                  </a:lnTo>
                  <a:lnTo>
                    <a:pt x="469" y="775"/>
                  </a:lnTo>
                  <a:lnTo>
                    <a:pt x="486" y="768"/>
                  </a:lnTo>
                  <a:lnTo>
                    <a:pt x="502" y="759"/>
                  </a:lnTo>
                  <a:lnTo>
                    <a:pt x="517" y="751"/>
                  </a:lnTo>
                  <a:lnTo>
                    <a:pt x="531" y="740"/>
                  </a:lnTo>
                  <a:lnTo>
                    <a:pt x="545" y="730"/>
                  </a:lnTo>
                  <a:lnTo>
                    <a:pt x="558" y="718"/>
                  </a:lnTo>
                  <a:lnTo>
                    <a:pt x="571" y="705"/>
                  </a:lnTo>
                  <a:lnTo>
                    <a:pt x="582" y="692"/>
                  </a:lnTo>
                  <a:lnTo>
                    <a:pt x="594" y="677"/>
                  </a:lnTo>
                  <a:lnTo>
                    <a:pt x="604" y="662"/>
                  </a:lnTo>
                  <a:lnTo>
                    <a:pt x="614" y="647"/>
                  </a:lnTo>
                  <a:lnTo>
                    <a:pt x="623" y="631"/>
                  </a:lnTo>
                  <a:lnTo>
                    <a:pt x="632" y="616"/>
                  </a:lnTo>
                  <a:lnTo>
                    <a:pt x="639" y="599"/>
                  </a:lnTo>
                  <a:lnTo>
                    <a:pt x="645" y="581"/>
                  </a:lnTo>
                  <a:lnTo>
                    <a:pt x="652" y="563"/>
                  </a:lnTo>
                  <a:lnTo>
                    <a:pt x="657" y="545"/>
                  </a:lnTo>
                  <a:lnTo>
                    <a:pt x="662" y="526"/>
                  </a:lnTo>
                  <a:lnTo>
                    <a:pt x="666" y="507"/>
                  </a:lnTo>
                  <a:lnTo>
                    <a:pt x="670" y="487"/>
                  </a:lnTo>
                  <a:lnTo>
                    <a:pt x="672" y="467"/>
                  </a:lnTo>
                  <a:lnTo>
                    <a:pt x="674" y="446"/>
                  </a:lnTo>
                  <a:lnTo>
                    <a:pt x="675" y="425"/>
                  </a:lnTo>
                  <a:lnTo>
                    <a:pt x="675" y="403"/>
                  </a:lnTo>
                  <a:lnTo>
                    <a:pt x="675" y="378"/>
                  </a:lnTo>
                  <a:lnTo>
                    <a:pt x="674" y="355"/>
                  </a:lnTo>
                  <a:lnTo>
                    <a:pt x="672" y="332"/>
                  </a:lnTo>
                  <a:lnTo>
                    <a:pt x="670" y="310"/>
                  </a:lnTo>
                  <a:lnTo>
                    <a:pt x="667" y="289"/>
                  </a:lnTo>
                  <a:lnTo>
                    <a:pt x="662" y="268"/>
                  </a:lnTo>
                  <a:lnTo>
                    <a:pt x="657" y="248"/>
                  </a:lnTo>
                  <a:lnTo>
                    <a:pt x="652" y="229"/>
                  </a:lnTo>
                  <a:lnTo>
                    <a:pt x="647" y="211"/>
                  </a:lnTo>
                  <a:lnTo>
                    <a:pt x="639" y="193"/>
                  </a:lnTo>
                  <a:lnTo>
                    <a:pt x="632" y="176"/>
                  </a:lnTo>
                  <a:lnTo>
                    <a:pt x="623" y="159"/>
                  </a:lnTo>
                  <a:lnTo>
                    <a:pt x="615" y="144"/>
                  </a:lnTo>
                  <a:lnTo>
                    <a:pt x="604" y="129"/>
                  </a:lnTo>
                  <a:lnTo>
                    <a:pt x="595" y="116"/>
                  </a:lnTo>
                  <a:lnTo>
                    <a:pt x="583" y="102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6" y="67"/>
                  </a:lnTo>
                  <a:lnTo>
                    <a:pt x="533" y="58"/>
                  </a:lnTo>
                  <a:lnTo>
                    <a:pt x="519" y="48"/>
                  </a:lnTo>
                  <a:lnTo>
                    <a:pt x="504" y="40"/>
                  </a:lnTo>
                  <a:lnTo>
                    <a:pt x="489" y="32"/>
                  </a:lnTo>
                  <a:lnTo>
                    <a:pt x="473" y="25"/>
                  </a:lnTo>
                  <a:lnTo>
                    <a:pt x="457" y="19"/>
                  </a:lnTo>
                  <a:lnTo>
                    <a:pt x="440" y="13"/>
                  </a:lnTo>
                  <a:lnTo>
                    <a:pt x="423" y="9"/>
                  </a:lnTo>
                  <a:lnTo>
                    <a:pt x="405" y="6"/>
                  </a:lnTo>
                  <a:lnTo>
                    <a:pt x="386" y="3"/>
                  </a:lnTo>
                  <a:lnTo>
                    <a:pt x="367" y="1"/>
                  </a:lnTo>
                  <a:lnTo>
                    <a:pt x="347" y="0"/>
                  </a:lnTo>
                  <a:lnTo>
                    <a:pt x="327" y="0"/>
                  </a:lnTo>
                  <a:lnTo>
                    <a:pt x="313" y="0"/>
                  </a:lnTo>
                  <a:lnTo>
                    <a:pt x="299" y="1"/>
                  </a:lnTo>
                  <a:lnTo>
                    <a:pt x="286" y="2"/>
                  </a:lnTo>
                  <a:lnTo>
                    <a:pt x="273" y="4"/>
                  </a:lnTo>
                  <a:lnTo>
                    <a:pt x="260" y="7"/>
                  </a:lnTo>
                  <a:lnTo>
                    <a:pt x="248" y="10"/>
                  </a:lnTo>
                  <a:lnTo>
                    <a:pt x="236" y="14"/>
                  </a:lnTo>
                  <a:lnTo>
                    <a:pt x="224" y="19"/>
                  </a:lnTo>
                  <a:lnTo>
                    <a:pt x="212" y="24"/>
                  </a:lnTo>
                  <a:lnTo>
                    <a:pt x="201" y="30"/>
                  </a:lnTo>
                  <a:lnTo>
                    <a:pt x="190" y="37"/>
                  </a:lnTo>
                  <a:lnTo>
                    <a:pt x="179" y="44"/>
                  </a:lnTo>
                  <a:lnTo>
                    <a:pt x="168" y="51"/>
                  </a:lnTo>
                  <a:lnTo>
                    <a:pt x="158" y="60"/>
                  </a:lnTo>
                  <a:lnTo>
                    <a:pt x="147" y="68"/>
                  </a:lnTo>
                  <a:lnTo>
                    <a:pt x="138" y="78"/>
                  </a:lnTo>
                  <a:lnTo>
                    <a:pt x="138" y="14"/>
                  </a:lnTo>
                  <a:lnTo>
                    <a:pt x="0" y="14"/>
                  </a:lnTo>
                  <a:lnTo>
                    <a:pt x="0" y="1090"/>
                  </a:lnTo>
                  <a:lnTo>
                    <a:pt x="138" y="1090"/>
                  </a:lnTo>
                  <a:lnTo>
                    <a:pt x="138" y="746"/>
                  </a:lnTo>
                  <a:lnTo>
                    <a:pt x="142" y="752"/>
                  </a:lnTo>
                  <a:lnTo>
                    <a:pt x="148" y="757"/>
                  </a:lnTo>
                  <a:lnTo>
                    <a:pt x="156" y="762"/>
                  </a:lnTo>
                  <a:lnTo>
                    <a:pt x="163" y="768"/>
                  </a:lnTo>
                  <a:lnTo>
                    <a:pt x="174" y="772"/>
                  </a:lnTo>
                  <a:lnTo>
                    <a:pt x="184" y="777"/>
                  </a:lnTo>
                  <a:lnTo>
                    <a:pt x="196" y="781"/>
                  </a:lnTo>
                  <a:lnTo>
                    <a:pt x="210" y="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it-IT" sz="1800" u="none">
                <a:solidFill>
                  <a:srgbClr val="336699"/>
                </a:solidFill>
                <a:latin typeface="Calibri"/>
                <a:cs typeface="+mn-cs"/>
              </a:endParaRPr>
            </a:p>
          </p:txBody>
        </p:sp>
        <p:grpSp>
          <p:nvGrpSpPr>
            <p:cNvPr id="5" name="Group 67"/>
            <p:cNvGrpSpPr/>
            <p:nvPr userDrawn="1"/>
          </p:nvGrpSpPr>
          <p:grpSpPr bwMode="gray">
            <a:xfrm>
              <a:off x="444500" y="444500"/>
              <a:ext cx="2962276" cy="198437"/>
              <a:chOff x="444500" y="444500"/>
              <a:chExt cx="2962276" cy="198437"/>
            </a:xfrm>
          </p:grpSpPr>
          <p:sp>
            <p:nvSpPr>
              <p:cNvPr id="42" name="Freeform 6"/>
              <p:cNvSpPr>
                <a:spLocks noEditPoints="1"/>
              </p:cNvSpPr>
              <p:nvPr userDrawn="1"/>
            </p:nvSpPr>
            <p:spPr bwMode="gray">
              <a:xfrm>
                <a:off x="444500" y="444500"/>
                <a:ext cx="125413" cy="198437"/>
              </a:xfrm>
              <a:custGeom>
                <a:avLst/>
                <a:gdLst/>
                <a:ahLst/>
                <a:cxnLst>
                  <a:cxn ang="0">
                    <a:pos x="525" y="928"/>
                  </a:cxn>
                  <a:cxn ang="0">
                    <a:pos x="501" y="944"/>
                  </a:cxn>
                  <a:cxn ang="0">
                    <a:pos x="448" y="963"/>
                  </a:cxn>
                  <a:cxn ang="0">
                    <a:pos x="391" y="966"/>
                  </a:cxn>
                  <a:cxn ang="0">
                    <a:pos x="341" y="959"/>
                  </a:cxn>
                  <a:cxn ang="0">
                    <a:pos x="307" y="948"/>
                  </a:cxn>
                  <a:cxn ang="0">
                    <a:pos x="278" y="933"/>
                  </a:cxn>
                  <a:cxn ang="0">
                    <a:pos x="253" y="914"/>
                  </a:cxn>
                  <a:cxn ang="0">
                    <a:pos x="232" y="891"/>
                  </a:cxn>
                  <a:cxn ang="0">
                    <a:pos x="215" y="864"/>
                  </a:cxn>
                  <a:cxn ang="0">
                    <a:pos x="202" y="832"/>
                  </a:cxn>
                  <a:cxn ang="0">
                    <a:pos x="193" y="796"/>
                  </a:cxn>
                  <a:cxn ang="0">
                    <a:pos x="188" y="727"/>
                  </a:cxn>
                  <a:cxn ang="0">
                    <a:pos x="193" y="655"/>
                  </a:cxn>
                  <a:cxn ang="0">
                    <a:pos x="202" y="618"/>
                  </a:cxn>
                  <a:cxn ang="0">
                    <a:pos x="215" y="584"/>
                  </a:cxn>
                  <a:cxn ang="0">
                    <a:pos x="232" y="555"/>
                  </a:cxn>
                  <a:cxn ang="0">
                    <a:pos x="253" y="529"/>
                  </a:cxn>
                  <a:cxn ang="0">
                    <a:pos x="278" y="509"/>
                  </a:cxn>
                  <a:cxn ang="0">
                    <a:pos x="307" y="493"/>
                  </a:cxn>
                  <a:cxn ang="0">
                    <a:pos x="339" y="481"/>
                  </a:cxn>
                  <a:cxn ang="0">
                    <a:pos x="373" y="475"/>
                  </a:cxn>
                  <a:cxn ang="0">
                    <a:pos x="412" y="472"/>
                  </a:cxn>
                  <a:cxn ang="0">
                    <a:pos x="459" y="479"/>
                  </a:cxn>
                  <a:cxn ang="0">
                    <a:pos x="504" y="498"/>
                  </a:cxn>
                  <a:cxn ang="0">
                    <a:pos x="533" y="920"/>
                  </a:cxn>
                  <a:cxn ang="0">
                    <a:pos x="533" y="43"/>
                  </a:cxn>
                  <a:cxn ang="0">
                    <a:pos x="496" y="339"/>
                  </a:cxn>
                  <a:cxn ang="0">
                    <a:pos x="437" y="324"/>
                  </a:cxn>
                  <a:cxn ang="0">
                    <a:pos x="372" y="318"/>
                  </a:cxn>
                  <a:cxn ang="0">
                    <a:pos x="314" y="323"/>
                  </a:cxn>
                  <a:cxn ang="0">
                    <a:pos x="260" y="334"/>
                  </a:cxn>
                  <a:cxn ang="0">
                    <a:pos x="210" y="355"/>
                  </a:cxn>
                  <a:cxn ang="0">
                    <a:pos x="162" y="383"/>
                  </a:cxn>
                  <a:cxn ang="0">
                    <a:pos x="119" y="420"/>
                  </a:cxn>
                  <a:cxn ang="0">
                    <a:pos x="81" y="463"/>
                  </a:cxn>
                  <a:cxn ang="0">
                    <a:pos x="49" y="511"/>
                  </a:cxn>
                  <a:cxn ang="0">
                    <a:pos x="26" y="565"/>
                  </a:cxn>
                  <a:cxn ang="0">
                    <a:pos x="9" y="623"/>
                  </a:cxn>
                  <a:cxn ang="0">
                    <a:pos x="1" y="687"/>
                  </a:cxn>
                  <a:cxn ang="0">
                    <a:pos x="0" y="753"/>
                  </a:cxn>
                  <a:cxn ang="0">
                    <a:pos x="5" y="817"/>
                  </a:cxn>
                  <a:cxn ang="0">
                    <a:pos x="17" y="875"/>
                  </a:cxn>
                  <a:cxn ang="0">
                    <a:pos x="36" y="928"/>
                  </a:cxn>
                  <a:cxn ang="0">
                    <a:pos x="61" y="975"/>
                  </a:cxn>
                  <a:cxn ang="0">
                    <a:pos x="93" y="1016"/>
                  </a:cxn>
                  <a:cxn ang="0">
                    <a:pos x="130" y="1050"/>
                  </a:cxn>
                  <a:cxn ang="0">
                    <a:pos x="172" y="1079"/>
                  </a:cxn>
                  <a:cxn ang="0">
                    <a:pos x="218" y="1099"/>
                  </a:cxn>
                  <a:cxn ang="0">
                    <a:pos x="270" y="1112"/>
                  </a:cxn>
                  <a:cxn ang="0">
                    <a:pos x="327" y="1118"/>
                  </a:cxn>
                  <a:cxn ang="0">
                    <a:pos x="374" y="1117"/>
                  </a:cxn>
                  <a:cxn ang="0">
                    <a:pos x="417" y="1112"/>
                  </a:cxn>
                  <a:cxn ang="0">
                    <a:pos x="457" y="1100"/>
                  </a:cxn>
                  <a:cxn ang="0">
                    <a:pos x="493" y="1086"/>
                  </a:cxn>
                  <a:cxn ang="0">
                    <a:pos x="520" y="1069"/>
                  </a:cxn>
                  <a:cxn ang="0">
                    <a:pos x="533" y="1105"/>
                  </a:cxn>
                </a:cxnLst>
                <a:rect l="0" t="0" r="r" b="b"/>
                <a:pathLst>
                  <a:path w="713" h="1118">
                    <a:moveTo>
                      <a:pt x="533" y="920"/>
                    </a:moveTo>
                    <a:lnTo>
                      <a:pt x="530" y="924"/>
                    </a:lnTo>
                    <a:lnTo>
                      <a:pt x="525" y="928"/>
                    </a:lnTo>
                    <a:lnTo>
                      <a:pt x="520" y="932"/>
                    </a:lnTo>
                    <a:lnTo>
                      <a:pt x="515" y="936"/>
                    </a:lnTo>
                    <a:lnTo>
                      <a:pt x="501" y="944"/>
                    </a:lnTo>
                    <a:lnTo>
                      <a:pt x="483" y="951"/>
                    </a:lnTo>
                    <a:lnTo>
                      <a:pt x="465" y="958"/>
                    </a:lnTo>
                    <a:lnTo>
                      <a:pt x="448" y="963"/>
                    </a:lnTo>
                    <a:lnTo>
                      <a:pt x="434" y="966"/>
                    </a:lnTo>
                    <a:lnTo>
                      <a:pt x="420" y="967"/>
                    </a:lnTo>
                    <a:lnTo>
                      <a:pt x="391" y="966"/>
                    </a:lnTo>
                    <a:lnTo>
                      <a:pt x="365" y="963"/>
                    </a:lnTo>
                    <a:lnTo>
                      <a:pt x="352" y="961"/>
                    </a:lnTo>
                    <a:lnTo>
                      <a:pt x="341" y="959"/>
                    </a:lnTo>
                    <a:lnTo>
                      <a:pt x="329" y="956"/>
                    </a:lnTo>
                    <a:lnTo>
                      <a:pt x="318" y="952"/>
                    </a:lnTo>
                    <a:lnTo>
                      <a:pt x="307" y="948"/>
                    </a:lnTo>
                    <a:lnTo>
                      <a:pt x="297" y="944"/>
                    </a:lnTo>
                    <a:lnTo>
                      <a:pt x="288" y="939"/>
                    </a:lnTo>
                    <a:lnTo>
                      <a:pt x="278" y="933"/>
                    </a:lnTo>
                    <a:lnTo>
                      <a:pt x="269" y="927"/>
                    </a:lnTo>
                    <a:lnTo>
                      <a:pt x="260" y="921"/>
                    </a:lnTo>
                    <a:lnTo>
                      <a:pt x="253" y="914"/>
                    </a:lnTo>
                    <a:lnTo>
                      <a:pt x="246" y="907"/>
                    </a:lnTo>
                    <a:lnTo>
                      <a:pt x="238" y="900"/>
                    </a:lnTo>
                    <a:lnTo>
                      <a:pt x="232" y="891"/>
                    </a:lnTo>
                    <a:lnTo>
                      <a:pt x="226" y="882"/>
                    </a:lnTo>
                    <a:lnTo>
                      <a:pt x="220" y="873"/>
                    </a:lnTo>
                    <a:lnTo>
                      <a:pt x="215" y="864"/>
                    </a:lnTo>
                    <a:lnTo>
                      <a:pt x="210" y="853"/>
                    </a:lnTo>
                    <a:lnTo>
                      <a:pt x="206" y="843"/>
                    </a:lnTo>
                    <a:lnTo>
                      <a:pt x="202" y="832"/>
                    </a:lnTo>
                    <a:lnTo>
                      <a:pt x="198" y="821"/>
                    </a:lnTo>
                    <a:lnTo>
                      <a:pt x="196" y="808"/>
                    </a:lnTo>
                    <a:lnTo>
                      <a:pt x="193" y="796"/>
                    </a:lnTo>
                    <a:lnTo>
                      <a:pt x="191" y="783"/>
                    </a:lnTo>
                    <a:lnTo>
                      <a:pt x="189" y="756"/>
                    </a:lnTo>
                    <a:lnTo>
                      <a:pt x="188" y="727"/>
                    </a:lnTo>
                    <a:lnTo>
                      <a:pt x="189" y="697"/>
                    </a:lnTo>
                    <a:lnTo>
                      <a:pt x="191" y="669"/>
                    </a:lnTo>
                    <a:lnTo>
                      <a:pt x="193" y="655"/>
                    </a:lnTo>
                    <a:lnTo>
                      <a:pt x="196" y="642"/>
                    </a:lnTo>
                    <a:lnTo>
                      <a:pt x="198" y="630"/>
                    </a:lnTo>
                    <a:lnTo>
                      <a:pt x="202" y="618"/>
                    </a:lnTo>
                    <a:lnTo>
                      <a:pt x="206" y="606"/>
                    </a:lnTo>
                    <a:lnTo>
                      <a:pt x="210" y="595"/>
                    </a:lnTo>
                    <a:lnTo>
                      <a:pt x="215" y="584"/>
                    </a:lnTo>
                    <a:lnTo>
                      <a:pt x="220" y="574"/>
                    </a:lnTo>
                    <a:lnTo>
                      <a:pt x="226" y="564"/>
                    </a:lnTo>
                    <a:lnTo>
                      <a:pt x="232" y="555"/>
                    </a:lnTo>
                    <a:lnTo>
                      <a:pt x="238" y="546"/>
                    </a:lnTo>
                    <a:lnTo>
                      <a:pt x="246" y="538"/>
                    </a:lnTo>
                    <a:lnTo>
                      <a:pt x="253" y="529"/>
                    </a:lnTo>
                    <a:lnTo>
                      <a:pt x="262" y="522"/>
                    </a:lnTo>
                    <a:lnTo>
                      <a:pt x="270" y="516"/>
                    </a:lnTo>
                    <a:lnTo>
                      <a:pt x="278" y="509"/>
                    </a:lnTo>
                    <a:lnTo>
                      <a:pt x="287" y="503"/>
                    </a:lnTo>
                    <a:lnTo>
                      <a:pt x="296" y="498"/>
                    </a:lnTo>
                    <a:lnTo>
                      <a:pt x="307" y="493"/>
                    </a:lnTo>
                    <a:lnTo>
                      <a:pt x="316" y="488"/>
                    </a:lnTo>
                    <a:lnTo>
                      <a:pt x="327" y="485"/>
                    </a:lnTo>
                    <a:lnTo>
                      <a:pt x="339" y="481"/>
                    </a:lnTo>
                    <a:lnTo>
                      <a:pt x="349" y="479"/>
                    </a:lnTo>
                    <a:lnTo>
                      <a:pt x="362" y="476"/>
                    </a:lnTo>
                    <a:lnTo>
                      <a:pt x="373" y="475"/>
                    </a:lnTo>
                    <a:lnTo>
                      <a:pt x="386" y="474"/>
                    </a:lnTo>
                    <a:lnTo>
                      <a:pt x="399" y="472"/>
                    </a:lnTo>
                    <a:lnTo>
                      <a:pt x="412" y="472"/>
                    </a:lnTo>
                    <a:lnTo>
                      <a:pt x="428" y="472"/>
                    </a:lnTo>
                    <a:lnTo>
                      <a:pt x="443" y="475"/>
                    </a:lnTo>
                    <a:lnTo>
                      <a:pt x="459" y="479"/>
                    </a:lnTo>
                    <a:lnTo>
                      <a:pt x="474" y="483"/>
                    </a:lnTo>
                    <a:lnTo>
                      <a:pt x="488" y="490"/>
                    </a:lnTo>
                    <a:lnTo>
                      <a:pt x="504" y="498"/>
                    </a:lnTo>
                    <a:lnTo>
                      <a:pt x="518" y="507"/>
                    </a:lnTo>
                    <a:lnTo>
                      <a:pt x="533" y="518"/>
                    </a:lnTo>
                    <a:lnTo>
                      <a:pt x="533" y="920"/>
                    </a:lnTo>
                    <a:close/>
                    <a:moveTo>
                      <a:pt x="713" y="1105"/>
                    </a:moveTo>
                    <a:lnTo>
                      <a:pt x="713" y="0"/>
                    </a:lnTo>
                    <a:lnTo>
                      <a:pt x="533" y="43"/>
                    </a:lnTo>
                    <a:lnTo>
                      <a:pt x="533" y="354"/>
                    </a:lnTo>
                    <a:lnTo>
                      <a:pt x="515" y="346"/>
                    </a:lnTo>
                    <a:lnTo>
                      <a:pt x="496" y="339"/>
                    </a:lnTo>
                    <a:lnTo>
                      <a:pt x="477" y="332"/>
                    </a:lnTo>
                    <a:lnTo>
                      <a:pt x="457" y="328"/>
                    </a:lnTo>
                    <a:lnTo>
                      <a:pt x="437" y="324"/>
                    </a:lnTo>
                    <a:lnTo>
                      <a:pt x="416" y="321"/>
                    </a:lnTo>
                    <a:lnTo>
                      <a:pt x="394" y="320"/>
                    </a:lnTo>
                    <a:lnTo>
                      <a:pt x="372" y="318"/>
                    </a:lnTo>
                    <a:lnTo>
                      <a:pt x="353" y="318"/>
                    </a:lnTo>
                    <a:lnTo>
                      <a:pt x="333" y="321"/>
                    </a:lnTo>
                    <a:lnTo>
                      <a:pt x="314" y="323"/>
                    </a:lnTo>
                    <a:lnTo>
                      <a:pt x="296" y="326"/>
                    </a:lnTo>
                    <a:lnTo>
                      <a:pt x="277" y="330"/>
                    </a:lnTo>
                    <a:lnTo>
                      <a:pt x="260" y="334"/>
                    </a:lnTo>
                    <a:lnTo>
                      <a:pt x="243" y="341"/>
                    </a:lnTo>
                    <a:lnTo>
                      <a:pt x="226" y="347"/>
                    </a:lnTo>
                    <a:lnTo>
                      <a:pt x="210" y="355"/>
                    </a:lnTo>
                    <a:lnTo>
                      <a:pt x="193" y="364"/>
                    </a:lnTo>
                    <a:lnTo>
                      <a:pt x="178" y="373"/>
                    </a:lnTo>
                    <a:lnTo>
                      <a:pt x="162" y="383"/>
                    </a:lnTo>
                    <a:lnTo>
                      <a:pt x="148" y="394"/>
                    </a:lnTo>
                    <a:lnTo>
                      <a:pt x="134" y="406"/>
                    </a:lnTo>
                    <a:lnTo>
                      <a:pt x="119" y="420"/>
                    </a:lnTo>
                    <a:lnTo>
                      <a:pt x="106" y="433"/>
                    </a:lnTo>
                    <a:lnTo>
                      <a:pt x="93" y="448"/>
                    </a:lnTo>
                    <a:lnTo>
                      <a:pt x="81" y="463"/>
                    </a:lnTo>
                    <a:lnTo>
                      <a:pt x="69" y="479"/>
                    </a:lnTo>
                    <a:lnTo>
                      <a:pt x="59" y="495"/>
                    </a:lnTo>
                    <a:lnTo>
                      <a:pt x="49" y="511"/>
                    </a:lnTo>
                    <a:lnTo>
                      <a:pt x="41" y="529"/>
                    </a:lnTo>
                    <a:lnTo>
                      <a:pt x="34" y="547"/>
                    </a:lnTo>
                    <a:lnTo>
                      <a:pt x="26" y="565"/>
                    </a:lnTo>
                    <a:lnTo>
                      <a:pt x="20" y="584"/>
                    </a:lnTo>
                    <a:lnTo>
                      <a:pt x="15" y="603"/>
                    </a:lnTo>
                    <a:lnTo>
                      <a:pt x="9" y="623"/>
                    </a:lnTo>
                    <a:lnTo>
                      <a:pt x="6" y="643"/>
                    </a:lnTo>
                    <a:lnTo>
                      <a:pt x="3" y="664"/>
                    </a:lnTo>
                    <a:lnTo>
                      <a:pt x="1" y="687"/>
                    </a:lnTo>
                    <a:lnTo>
                      <a:pt x="0" y="709"/>
                    </a:lnTo>
                    <a:lnTo>
                      <a:pt x="0" y="731"/>
                    </a:lnTo>
                    <a:lnTo>
                      <a:pt x="0" y="753"/>
                    </a:lnTo>
                    <a:lnTo>
                      <a:pt x="1" y="775"/>
                    </a:lnTo>
                    <a:lnTo>
                      <a:pt x="3" y="796"/>
                    </a:lnTo>
                    <a:lnTo>
                      <a:pt x="5" y="817"/>
                    </a:lnTo>
                    <a:lnTo>
                      <a:pt x="8" y="837"/>
                    </a:lnTo>
                    <a:lnTo>
                      <a:pt x="12" y="856"/>
                    </a:lnTo>
                    <a:lnTo>
                      <a:pt x="17" y="875"/>
                    </a:lnTo>
                    <a:lnTo>
                      <a:pt x="23" y="893"/>
                    </a:lnTo>
                    <a:lnTo>
                      <a:pt x="28" y="911"/>
                    </a:lnTo>
                    <a:lnTo>
                      <a:pt x="36" y="928"/>
                    </a:lnTo>
                    <a:lnTo>
                      <a:pt x="43" y="944"/>
                    </a:lnTo>
                    <a:lnTo>
                      <a:pt x="52" y="960"/>
                    </a:lnTo>
                    <a:lnTo>
                      <a:pt x="61" y="975"/>
                    </a:lnTo>
                    <a:lnTo>
                      <a:pt x="71" y="989"/>
                    </a:lnTo>
                    <a:lnTo>
                      <a:pt x="81" y="1003"/>
                    </a:lnTo>
                    <a:lnTo>
                      <a:pt x="93" y="1016"/>
                    </a:lnTo>
                    <a:lnTo>
                      <a:pt x="104" y="1028"/>
                    </a:lnTo>
                    <a:lnTo>
                      <a:pt x="117" y="1040"/>
                    </a:lnTo>
                    <a:lnTo>
                      <a:pt x="130" y="1050"/>
                    </a:lnTo>
                    <a:lnTo>
                      <a:pt x="143" y="1061"/>
                    </a:lnTo>
                    <a:lnTo>
                      <a:pt x="157" y="1071"/>
                    </a:lnTo>
                    <a:lnTo>
                      <a:pt x="172" y="1079"/>
                    </a:lnTo>
                    <a:lnTo>
                      <a:pt x="187" y="1086"/>
                    </a:lnTo>
                    <a:lnTo>
                      <a:pt x="202" y="1093"/>
                    </a:lnTo>
                    <a:lnTo>
                      <a:pt x="218" y="1099"/>
                    </a:lnTo>
                    <a:lnTo>
                      <a:pt x="235" y="1104"/>
                    </a:lnTo>
                    <a:lnTo>
                      <a:pt x="252" y="1108"/>
                    </a:lnTo>
                    <a:lnTo>
                      <a:pt x="270" y="1112"/>
                    </a:lnTo>
                    <a:lnTo>
                      <a:pt x="288" y="1115"/>
                    </a:lnTo>
                    <a:lnTo>
                      <a:pt x="307" y="1117"/>
                    </a:lnTo>
                    <a:lnTo>
                      <a:pt x="327" y="1118"/>
                    </a:lnTo>
                    <a:lnTo>
                      <a:pt x="347" y="1118"/>
                    </a:lnTo>
                    <a:lnTo>
                      <a:pt x="361" y="1118"/>
                    </a:lnTo>
                    <a:lnTo>
                      <a:pt x="374" y="1117"/>
                    </a:lnTo>
                    <a:lnTo>
                      <a:pt x="389" y="1116"/>
                    </a:lnTo>
                    <a:lnTo>
                      <a:pt x="403" y="1114"/>
                    </a:lnTo>
                    <a:lnTo>
                      <a:pt x="417" y="1112"/>
                    </a:lnTo>
                    <a:lnTo>
                      <a:pt x="430" y="1108"/>
                    </a:lnTo>
                    <a:lnTo>
                      <a:pt x="444" y="1104"/>
                    </a:lnTo>
                    <a:lnTo>
                      <a:pt x="457" y="1100"/>
                    </a:lnTo>
                    <a:lnTo>
                      <a:pt x="470" y="1096"/>
                    </a:lnTo>
                    <a:lnTo>
                      <a:pt x="482" y="1091"/>
                    </a:lnTo>
                    <a:lnTo>
                      <a:pt x="493" y="1086"/>
                    </a:lnTo>
                    <a:lnTo>
                      <a:pt x="503" y="1081"/>
                    </a:lnTo>
                    <a:lnTo>
                      <a:pt x="512" y="1076"/>
                    </a:lnTo>
                    <a:lnTo>
                      <a:pt x="520" y="1069"/>
                    </a:lnTo>
                    <a:lnTo>
                      <a:pt x="526" y="1064"/>
                    </a:lnTo>
                    <a:lnTo>
                      <a:pt x="533" y="1058"/>
                    </a:lnTo>
                    <a:lnTo>
                      <a:pt x="533" y="1105"/>
                    </a:lnTo>
                    <a:lnTo>
                      <a:pt x="713" y="11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 dirty="0">
                  <a:solidFill>
                    <a:srgbClr val="000000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3" name="Freeform 8"/>
              <p:cNvSpPr>
                <a:spLocks noEditPoints="1"/>
              </p:cNvSpPr>
              <p:nvPr userDrawn="1"/>
            </p:nvSpPr>
            <p:spPr bwMode="gray">
              <a:xfrm>
                <a:off x="617124" y="450850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1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9"/>
                  </a:cxn>
                  <a:cxn ang="0">
                    <a:pos x="285" y="56"/>
                  </a:cxn>
                  <a:cxn ang="0">
                    <a:pos x="294" y="73"/>
                  </a:cxn>
                  <a:cxn ang="0">
                    <a:pos x="297" y="93"/>
                  </a:cxn>
                  <a:cxn ang="0">
                    <a:pos x="297" y="115"/>
                  </a:cxn>
                  <a:cxn ang="0">
                    <a:pos x="294" y="135"/>
                  </a:cxn>
                  <a:cxn ang="0">
                    <a:pos x="285" y="154"/>
                  </a:cxn>
                  <a:cxn ang="0">
                    <a:pos x="274" y="170"/>
                  </a:cxn>
                  <a:cxn ang="0">
                    <a:pos x="259" y="185"/>
                  </a:cxn>
                  <a:cxn ang="0">
                    <a:pos x="242" y="197"/>
                  </a:cxn>
                  <a:cxn ang="0">
                    <a:pos x="224" y="204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2" y="204"/>
                  </a:cxn>
                  <a:cxn ang="0">
                    <a:pos x="144" y="197"/>
                  </a:cxn>
                  <a:cxn ang="0">
                    <a:pos x="127" y="185"/>
                  </a:cxn>
                  <a:cxn ang="0">
                    <a:pos x="112" y="170"/>
                  </a:cxn>
                  <a:cxn ang="0">
                    <a:pos x="101" y="154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3"/>
                  </a:cxn>
                  <a:cxn ang="0">
                    <a:pos x="92" y="73"/>
                  </a:cxn>
                  <a:cxn ang="0">
                    <a:pos x="101" y="56"/>
                  </a:cxn>
                  <a:cxn ang="0">
                    <a:pos x="112" y="39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3" y="1"/>
                  </a:cxn>
                  <a:cxn ang="0">
                    <a:pos x="100" y="1072"/>
                  </a:cxn>
                  <a:cxn ang="0">
                    <a:pos x="0" y="447"/>
                  </a:cxn>
                  <a:cxn ang="0">
                    <a:pos x="282" y="299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4" y="0"/>
                    </a:moveTo>
                    <a:lnTo>
                      <a:pt x="204" y="1"/>
                    </a:lnTo>
                    <a:lnTo>
                      <a:pt x="214" y="2"/>
                    </a:lnTo>
                    <a:lnTo>
                      <a:pt x="224" y="4"/>
                    </a:lnTo>
                    <a:lnTo>
                      <a:pt x="234" y="7"/>
                    </a:lnTo>
                    <a:lnTo>
                      <a:pt x="242" y="12"/>
                    </a:lnTo>
                    <a:lnTo>
                      <a:pt x="251" y="16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9"/>
                    </a:lnTo>
                    <a:lnTo>
                      <a:pt x="280" y="47"/>
                    </a:lnTo>
                    <a:lnTo>
                      <a:pt x="285" y="56"/>
                    </a:lnTo>
                    <a:lnTo>
                      <a:pt x="290" y="64"/>
                    </a:lnTo>
                    <a:lnTo>
                      <a:pt x="294" y="73"/>
                    </a:lnTo>
                    <a:lnTo>
                      <a:pt x="296" y="84"/>
                    </a:lnTo>
                    <a:lnTo>
                      <a:pt x="297" y="93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5"/>
                    </a:lnTo>
                    <a:lnTo>
                      <a:pt x="294" y="135"/>
                    </a:lnTo>
                    <a:lnTo>
                      <a:pt x="290" y="144"/>
                    </a:lnTo>
                    <a:lnTo>
                      <a:pt x="285" y="154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5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4" y="201"/>
                    </a:lnTo>
                    <a:lnTo>
                      <a:pt x="224" y="204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4" y="208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2" y="204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6" y="192"/>
                    </a:lnTo>
                    <a:lnTo>
                      <a:pt x="127" y="185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1" y="154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5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3"/>
                    </a:lnTo>
                    <a:lnTo>
                      <a:pt x="90" y="84"/>
                    </a:lnTo>
                    <a:lnTo>
                      <a:pt x="92" y="73"/>
                    </a:lnTo>
                    <a:lnTo>
                      <a:pt x="96" y="64"/>
                    </a:lnTo>
                    <a:lnTo>
                      <a:pt x="101" y="56"/>
                    </a:lnTo>
                    <a:lnTo>
                      <a:pt x="106" y="47"/>
                    </a:lnTo>
                    <a:lnTo>
                      <a:pt x="112" y="39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6" y="16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2" y="4"/>
                    </a:lnTo>
                    <a:lnTo>
                      <a:pt x="172" y="2"/>
                    </a:lnTo>
                    <a:lnTo>
                      <a:pt x="183" y="1"/>
                    </a:lnTo>
                    <a:lnTo>
                      <a:pt x="194" y="0"/>
                    </a:lnTo>
                    <a:close/>
                    <a:moveTo>
                      <a:pt x="100" y="1072"/>
                    </a:moveTo>
                    <a:lnTo>
                      <a:pt x="100" y="447"/>
                    </a:lnTo>
                    <a:lnTo>
                      <a:pt x="0" y="447"/>
                    </a:lnTo>
                    <a:lnTo>
                      <a:pt x="0" y="299"/>
                    </a:lnTo>
                    <a:lnTo>
                      <a:pt x="282" y="299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4" name="Freeform 10"/>
              <p:cNvSpPr>
                <a:spLocks noEditPoints="1"/>
              </p:cNvSpPr>
              <p:nvPr userDrawn="1"/>
            </p:nvSpPr>
            <p:spPr bwMode="gray">
              <a:xfrm>
                <a:off x="855663" y="498475"/>
                <a:ext cx="115888" cy="141287"/>
              </a:xfrm>
              <a:custGeom>
                <a:avLst/>
                <a:gdLst/>
                <a:ahLst/>
                <a:cxnLst>
                  <a:cxn ang="0">
                    <a:pos x="431" y="629"/>
                  </a:cxn>
                  <a:cxn ang="0">
                    <a:pos x="388" y="664"/>
                  </a:cxn>
                  <a:cxn ang="0">
                    <a:pos x="342" y="686"/>
                  </a:cxn>
                  <a:cxn ang="0">
                    <a:pos x="292" y="696"/>
                  </a:cxn>
                  <a:cxn ang="0">
                    <a:pos x="232" y="692"/>
                  </a:cxn>
                  <a:cxn ang="0">
                    <a:pos x="183" y="673"/>
                  </a:cxn>
                  <a:cxn ang="0">
                    <a:pos x="152" y="638"/>
                  </a:cxn>
                  <a:cxn ang="0">
                    <a:pos x="139" y="589"/>
                  </a:cxn>
                  <a:cxn ang="0">
                    <a:pos x="144" y="530"/>
                  </a:cxn>
                  <a:cxn ang="0">
                    <a:pos x="163" y="490"/>
                  </a:cxn>
                  <a:cxn ang="0">
                    <a:pos x="220" y="434"/>
                  </a:cxn>
                  <a:cxn ang="0">
                    <a:pos x="299" y="400"/>
                  </a:cxn>
                  <a:cxn ang="0">
                    <a:pos x="387" y="393"/>
                  </a:cxn>
                  <a:cxn ang="0">
                    <a:pos x="463" y="596"/>
                  </a:cxn>
                  <a:cxn ang="0">
                    <a:pos x="573" y="792"/>
                  </a:cxn>
                  <a:cxn ang="0">
                    <a:pos x="641" y="800"/>
                  </a:cxn>
                  <a:cxn ang="0">
                    <a:pos x="648" y="722"/>
                  </a:cxn>
                  <a:cxn ang="0">
                    <a:pos x="624" y="697"/>
                  </a:cxn>
                  <a:cxn ang="0">
                    <a:pos x="610" y="663"/>
                  </a:cxn>
                  <a:cxn ang="0">
                    <a:pos x="601" y="597"/>
                  </a:cxn>
                  <a:cxn ang="0">
                    <a:pos x="598" y="260"/>
                  </a:cxn>
                  <a:cxn ang="0">
                    <a:pos x="586" y="191"/>
                  </a:cxn>
                  <a:cxn ang="0">
                    <a:pos x="564" y="133"/>
                  </a:cxn>
                  <a:cxn ang="0">
                    <a:pos x="534" y="86"/>
                  </a:cxn>
                  <a:cxn ang="0">
                    <a:pos x="492" y="50"/>
                  </a:cxn>
                  <a:cxn ang="0">
                    <a:pos x="440" y="24"/>
                  </a:cxn>
                  <a:cxn ang="0">
                    <a:pos x="376" y="7"/>
                  </a:cxn>
                  <a:cxn ang="0">
                    <a:pos x="300" y="0"/>
                  </a:cxn>
                  <a:cxn ang="0">
                    <a:pos x="232" y="3"/>
                  </a:cxn>
                  <a:cxn ang="0">
                    <a:pos x="165" y="17"/>
                  </a:cxn>
                  <a:cxn ang="0">
                    <a:pos x="101" y="40"/>
                  </a:cxn>
                  <a:cxn ang="0">
                    <a:pos x="50" y="68"/>
                  </a:cxn>
                  <a:cxn ang="0">
                    <a:pos x="116" y="175"/>
                  </a:cxn>
                  <a:cxn ang="0">
                    <a:pos x="158" y="149"/>
                  </a:cxn>
                  <a:cxn ang="0">
                    <a:pos x="208" y="131"/>
                  </a:cxn>
                  <a:cxn ang="0">
                    <a:pos x="265" y="123"/>
                  </a:cxn>
                  <a:cxn ang="0">
                    <a:pos x="334" y="125"/>
                  </a:cxn>
                  <a:cxn ang="0">
                    <a:pos x="398" y="148"/>
                  </a:cxn>
                  <a:cxn ang="0">
                    <a:pos x="439" y="196"/>
                  </a:cxn>
                  <a:cxn ang="0">
                    <a:pos x="460" y="267"/>
                  </a:cxn>
                  <a:cxn ang="0">
                    <a:pos x="410" y="296"/>
                  </a:cxn>
                  <a:cxn ang="0">
                    <a:pos x="365" y="291"/>
                  </a:cxn>
                  <a:cxn ang="0">
                    <a:pos x="289" y="296"/>
                  </a:cxn>
                  <a:cxn ang="0">
                    <a:pos x="219" y="311"/>
                  </a:cxn>
                  <a:cxn ang="0">
                    <a:pos x="158" y="337"/>
                  </a:cxn>
                  <a:cxn ang="0">
                    <a:pos x="103" y="372"/>
                  </a:cxn>
                  <a:cxn ang="0">
                    <a:pos x="58" y="415"/>
                  </a:cxn>
                  <a:cxn ang="0">
                    <a:pos x="26" y="463"/>
                  </a:cxn>
                  <a:cxn ang="0">
                    <a:pos x="6" y="515"/>
                  </a:cxn>
                  <a:cxn ang="0">
                    <a:pos x="0" y="572"/>
                  </a:cxn>
                  <a:cxn ang="0">
                    <a:pos x="4" y="619"/>
                  </a:cxn>
                  <a:cxn ang="0">
                    <a:pos x="17" y="662"/>
                  </a:cxn>
                  <a:cxn ang="0">
                    <a:pos x="38" y="702"/>
                  </a:cxn>
                  <a:cxn ang="0">
                    <a:pos x="67" y="737"/>
                  </a:cxn>
                  <a:cxn ang="0">
                    <a:pos x="120" y="777"/>
                  </a:cxn>
                  <a:cxn ang="0">
                    <a:pos x="159" y="794"/>
                  </a:cxn>
                  <a:cxn ang="0">
                    <a:pos x="202" y="802"/>
                  </a:cxn>
                  <a:cxn ang="0">
                    <a:pos x="266" y="801"/>
                  </a:cxn>
                  <a:cxn ang="0">
                    <a:pos x="338" y="789"/>
                  </a:cxn>
                  <a:cxn ang="0">
                    <a:pos x="402" y="762"/>
                  </a:cxn>
                  <a:cxn ang="0">
                    <a:pos x="453" y="724"/>
                  </a:cxn>
                  <a:cxn ang="0">
                    <a:pos x="486" y="725"/>
                  </a:cxn>
                  <a:cxn ang="0">
                    <a:pos x="516" y="763"/>
                  </a:cxn>
                </a:cxnLst>
                <a:rect l="0" t="0" r="r" b="b"/>
                <a:pathLst>
                  <a:path w="662" h="803">
                    <a:moveTo>
                      <a:pt x="463" y="596"/>
                    </a:moveTo>
                    <a:lnTo>
                      <a:pt x="452" y="608"/>
                    </a:lnTo>
                    <a:lnTo>
                      <a:pt x="442" y="619"/>
                    </a:lnTo>
                    <a:lnTo>
                      <a:pt x="431" y="629"/>
                    </a:lnTo>
                    <a:lnTo>
                      <a:pt x="421" y="640"/>
                    </a:lnTo>
                    <a:lnTo>
                      <a:pt x="410" y="648"/>
                    </a:lnTo>
                    <a:lnTo>
                      <a:pt x="400" y="657"/>
                    </a:lnTo>
                    <a:lnTo>
                      <a:pt x="388" y="664"/>
                    </a:lnTo>
                    <a:lnTo>
                      <a:pt x="376" y="670"/>
                    </a:lnTo>
                    <a:lnTo>
                      <a:pt x="366" y="677"/>
                    </a:lnTo>
                    <a:lnTo>
                      <a:pt x="353" y="682"/>
                    </a:lnTo>
                    <a:lnTo>
                      <a:pt x="342" y="686"/>
                    </a:lnTo>
                    <a:lnTo>
                      <a:pt x="330" y="689"/>
                    </a:lnTo>
                    <a:lnTo>
                      <a:pt x="317" y="693"/>
                    </a:lnTo>
                    <a:lnTo>
                      <a:pt x="305" y="694"/>
                    </a:lnTo>
                    <a:lnTo>
                      <a:pt x="292" y="696"/>
                    </a:lnTo>
                    <a:lnTo>
                      <a:pt x="279" y="696"/>
                    </a:lnTo>
                    <a:lnTo>
                      <a:pt x="262" y="695"/>
                    </a:lnTo>
                    <a:lnTo>
                      <a:pt x="247" y="694"/>
                    </a:lnTo>
                    <a:lnTo>
                      <a:pt x="232" y="692"/>
                    </a:lnTo>
                    <a:lnTo>
                      <a:pt x="218" y="688"/>
                    </a:lnTo>
                    <a:lnTo>
                      <a:pt x="205" y="684"/>
                    </a:lnTo>
                    <a:lnTo>
                      <a:pt x="194" y="679"/>
                    </a:lnTo>
                    <a:lnTo>
                      <a:pt x="183" y="673"/>
                    </a:lnTo>
                    <a:lnTo>
                      <a:pt x="174" y="665"/>
                    </a:lnTo>
                    <a:lnTo>
                      <a:pt x="165" y="657"/>
                    </a:lnTo>
                    <a:lnTo>
                      <a:pt x="158" y="648"/>
                    </a:lnTo>
                    <a:lnTo>
                      <a:pt x="152" y="638"/>
                    </a:lnTo>
                    <a:lnTo>
                      <a:pt x="147" y="627"/>
                    </a:lnTo>
                    <a:lnTo>
                      <a:pt x="143" y="616"/>
                    </a:lnTo>
                    <a:lnTo>
                      <a:pt x="140" y="603"/>
                    </a:lnTo>
                    <a:lnTo>
                      <a:pt x="139" y="589"/>
                    </a:lnTo>
                    <a:lnTo>
                      <a:pt x="138" y="575"/>
                    </a:lnTo>
                    <a:lnTo>
                      <a:pt x="139" y="556"/>
                    </a:lnTo>
                    <a:lnTo>
                      <a:pt x="142" y="539"/>
                    </a:lnTo>
                    <a:lnTo>
                      <a:pt x="144" y="530"/>
                    </a:lnTo>
                    <a:lnTo>
                      <a:pt x="147" y="522"/>
                    </a:lnTo>
                    <a:lnTo>
                      <a:pt x="151" y="513"/>
                    </a:lnTo>
                    <a:lnTo>
                      <a:pt x="155" y="506"/>
                    </a:lnTo>
                    <a:lnTo>
                      <a:pt x="163" y="490"/>
                    </a:lnTo>
                    <a:lnTo>
                      <a:pt x="175" y="474"/>
                    </a:lnTo>
                    <a:lnTo>
                      <a:pt x="189" y="461"/>
                    </a:lnTo>
                    <a:lnTo>
                      <a:pt x="203" y="447"/>
                    </a:lnTo>
                    <a:lnTo>
                      <a:pt x="220" y="434"/>
                    </a:lnTo>
                    <a:lnTo>
                      <a:pt x="238" y="423"/>
                    </a:lnTo>
                    <a:lnTo>
                      <a:pt x="258" y="414"/>
                    </a:lnTo>
                    <a:lnTo>
                      <a:pt x="278" y="406"/>
                    </a:lnTo>
                    <a:lnTo>
                      <a:pt x="299" y="400"/>
                    </a:lnTo>
                    <a:lnTo>
                      <a:pt x="323" y="396"/>
                    </a:lnTo>
                    <a:lnTo>
                      <a:pt x="347" y="393"/>
                    </a:lnTo>
                    <a:lnTo>
                      <a:pt x="372" y="393"/>
                    </a:lnTo>
                    <a:lnTo>
                      <a:pt x="387" y="393"/>
                    </a:lnTo>
                    <a:lnTo>
                      <a:pt x="408" y="396"/>
                    </a:lnTo>
                    <a:lnTo>
                      <a:pt x="432" y="402"/>
                    </a:lnTo>
                    <a:lnTo>
                      <a:pt x="463" y="408"/>
                    </a:lnTo>
                    <a:lnTo>
                      <a:pt x="463" y="596"/>
                    </a:lnTo>
                    <a:close/>
                    <a:moveTo>
                      <a:pt x="536" y="777"/>
                    </a:moveTo>
                    <a:lnTo>
                      <a:pt x="546" y="783"/>
                    </a:lnTo>
                    <a:lnTo>
                      <a:pt x="559" y="788"/>
                    </a:lnTo>
                    <a:lnTo>
                      <a:pt x="573" y="792"/>
                    </a:lnTo>
                    <a:lnTo>
                      <a:pt x="589" y="795"/>
                    </a:lnTo>
                    <a:lnTo>
                      <a:pt x="604" y="798"/>
                    </a:lnTo>
                    <a:lnTo>
                      <a:pt x="622" y="799"/>
                    </a:lnTo>
                    <a:lnTo>
                      <a:pt x="641" y="800"/>
                    </a:lnTo>
                    <a:lnTo>
                      <a:pt x="662" y="801"/>
                    </a:lnTo>
                    <a:lnTo>
                      <a:pt x="662" y="732"/>
                    </a:lnTo>
                    <a:lnTo>
                      <a:pt x="655" y="727"/>
                    </a:lnTo>
                    <a:lnTo>
                      <a:pt x="648" y="722"/>
                    </a:lnTo>
                    <a:lnTo>
                      <a:pt x="641" y="717"/>
                    </a:lnTo>
                    <a:lnTo>
                      <a:pt x="635" y="711"/>
                    </a:lnTo>
                    <a:lnTo>
                      <a:pt x="630" y="704"/>
                    </a:lnTo>
                    <a:lnTo>
                      <a:pt x="624" y="697"/>
                    </a:lnTo>
                    <a:lnTo>
                      <a:pt x="620" y="689"/>
                    </a:lnTo>
                    <a:lnTo>
                      <a:pt x="616" y="681"/>
                    </a:lnTo>
                    <a:lnTo>
                      <a:pt x="613" y="673"/>
                    </a:lnTo>
                    <a:lnTo>
                      <a:pt x="610" y="663"/>
                    </a:lnTo>
                    <a:lnTo>
                      <a:pt x="606" y="654"/>
                    </a:lnTo>
                    <a:lnTo>
                      <a:pt x="604" y="643"/>
                    </a:lnTo>
                    <a:lnTo>
                      <a:pt x="601" y="621"/>
                    </a:lnTo>
                    <a:lnTo>
                      <a:pt x="601" y="597"/>
                    </a:lnTo>
                    <a:lnTo>
                      <a:pt x="601" y="319"/>
                    </a:lnTo>
                    <a:lnTo>
                      <a:pt x="600" y="298"/>
                    </a:lnTo>
                    <a:lnTo>
                      <a:pt x="599" y="279"/>
                    </a:lnTo>
                    <a:lnTo>
                      <a:pt x="598" y="260"/>
                    </a:lnTo>
                    <a:lnTo>
                      <a:pt x="596" y="241"/>
                    </a:lnTo>
                    <a:lnTo>
                      <a:pt x="593" y="223"/>
                    </a:lnTo>
                    <a:lnTo>
                      <a:pt x="590" y="206"/>
                    </a:lnTo>
                    <a:lnTo>
                      <a:pt x="586" y="191"/>
                    </a:lnTo>
                    <a:lnTo>
                      <a:pt x="581" y="175"/>
                    </a:lnTo>
                    <a:lnTo>
                      <a:pt x="577" y="160"/>
                    </a:lnTo>
                    <a:lnTo>
                      <a:pt x="571" y="146"/>
                    </a:lnTo>
                    <a:lnTo>
                      <a:pt x="564" y="133"/>
                    </a:lnTo>
                    <a:lnTo>
                      <a:pt x="558" y="120"/>
                    </a:lnTo>
                    <a:lnTo>
                      <a:pt x="551" y="107"/>
                    </a:lnTo>
                    <a:lnTo>
                      <a:pt x="542" y="97"/>
                    </a:lnTo>
                    <a:lnTo>
                      <a:pt x="534" y="86"/>
                    </a:lnTo>
                    <a:lnTo>
                      <a:pt x="524" y="76"/>
                    </a:lnTo>
                    <a:lnTo>
                      <a:pt x="515" y="66"/>
                    </a:lnTo>
                    <a:lnTo>
                      <a:pt x="504" y="58"/>
                    </a:lnTo>
                    <a:lnTo>
                      <a:pt x="492" y="50"/>
                    </a:lnTo>
                    <a:lnTo>
                      <a:pt x="481" y="43"/>
                    </a:lnTo>
                    <a:lnTo>
                      <a:pt x="468" y="36"/>
                    </a:lnTo>
                    <a:lnTo>
                      <a:pt x="455" y="29"/>
                    </a:lnTo>
                    <a:lnTo>
                      <a:pt x="440" y="24"/>
                    </a:lnTo>
                    <a:lnTo>
                      <a:pt x="425" y="19"/>
                    </a:lnTo>
                    <a:lnTo>
                      <a:pt x="410" y="14"/>
                    </a:lnTo>
                    <a:lnTo>
                      <a:pt x="393" y="10"/>
                    </a:lnTo>
                    <a:lnTo>
                      <a:pt x="376" y="7"/>
                    </a:lnTo>
                    <a:lnTo>
                      <a:pt x="358" y="4"/>
                    </a:lnTo>
                    <a:lnTo>
                      <a:pt x="339" y="2"/>
                    </a:lnTo>
                    <a:lnTo>
                      <a:pt x="320" y="1"/>
                    </a:lnTo>
                    <a:lnTo>
                      <a:pt x="300" y="0"/>
                    </a:lnTo>
                    <a:lnTo>
                      <a:pt x="280" y="0"/>
                    </a:lnTo>
                    <a:lnTo>
                      <a:pt x="265" y="0"/>
                    </a:lnTo>
                    <a:lnTo>
                      <a:pt x="249" y="1"/>
                    </a:lnTo>
                    <a:lnTo>
                      <a:pt x="232" y="3"/>
                    </a:lnTo>
                    <a:lnTo>
                      <a:pt x="216" y="5"/>
                    </a:lnTo>
                    <a:lnTo>
                      <a:pt x="199" y="8"/>
                    </a:lnTo>
                    <a:lnTo>
                      <a:pt x="182" y="12"/>
                    </a:lnTo>
                    <a:lnTo>
                      <a:pt x="165" y="17"/>
                    </a:lnTo>
                    <a:lnTo>
                      <a:pt x="148" y="22"/>
                    </a:lnTo>
                    <a:lnTo>
                      <a:pt x="132" y="28"/>
                    </a:lnTo>
                    <a:lnTo>
                      <a:pt x="116" y="33"/>
                    </a:lnTo>
                    <a:lnTo>
                      <a:pt x="101" y="40"/>
                    </a:lnTo>
                    <a:lnTo>
                      <a:pt x="87" y="47"/>
                    </a:lnTo>
                    <a:lnTo>
                      <a:pt x="74" y="53"/>
                    </a:lnTo>
                    <a:lnTo>
                      <a:pt x="62" y="61"/>
                    </a:lnTo>
                    <a:lnTo>
                      <a:pt x="50" y="68"/>
                    </a:lnTo>
                    <a:lnTo>
                      <a:pt x="41" y="76"/>
                    </a:lnTo>
                    <a:lnTo>
                      <a:pt x="98" y="192"/>
                    </a:lnTo>
                    <a:lnTo>
                      <a:pt x="107" y="183"/>
                    </a:lnTo>
                    <a:lnTo>
                      <a:pt x="116" y="175"/>
                    </a:lnTo>
                    <a:lnTo>
                      <a:pt x="126" y="167"/>
                    </a:lnTo>
                    <a:lnTo>
                      <a:pt x="136" y="161"/>
                    </a:lnTo>
                    <a:lnTo>
                      <a:pt x="147" y="155"/>
                    </a:lnTo>
                    <a:lnTo>
                      <a:pt x="158" y="149"/>
                    </a:lnTo>
                    <a:lnTo>
                      <a:pt x="170" y="144"/>
                    </a:lnTo>
                    <a:lnTo>
                      <a:pt x="182" y="139"/>
                    </a:lnTo>
                    <a:lnTo>
                      <a:pt x="195" y="136"/>
                    </a:lnTo>
                    <a:lnTo>
                      <a:pt x="208" y="131"/>
                    </a:lnTo>
                    <a:lnTo>
                      <a:pt x="221" y="129"/>
                    </a:lnTo>
                    <a:lnTo>
                      <a:pt x="235" y="126"/>
                    </a:lnTo>
                    <a:lnTo>
                      <a:pt x="250" y="124"/>
                    </a:lnTo>
                    <a:lnTo>
                      <a:pt x="265" y="123"/>
                    </a:lnTo>
                    <a:lnTo>
                      <a:pt x="279" y="122"/>
                    </a:lnTo>
                    <a:lnTo>
                      <a:pt x="295" y="122"/>
                    </a:lnTo>
                    <a:lnTo>
                      <a:pt x="315" y="123"/>
                    </a:lnTo>
                    <a:lnTo>
                      <a:pt x="334" y="125"/>
                    </a:lnTo>
                    <a:lnTo>
                      <a:pt x="352" y="128"/>
                    </a:lnTo>
                    <a:lnTo>
                      <a:pt x="368" y="134"/>
                    </a:lnTo>
                    <a:lnTo>
                      <a:pt x="384" y="141"/>
                    </a:lnTo>
                    <a:lnTo>
                      <a:pt x="398" y="148"/>
                    </a:lnTo>
                    <a:lnTo>
                      <a:pt x="409" y="158"/>
                    </a:lnTo>
                    <a:lnTo>
                      <a:pt x="421" y="169"/>
                    </a:lnTo>
                    <a:lnTo>
                      <a:pt x="430" y="182"/>
                    </a:lnTo>
                    <a:lnTo>
                      <a:pt x="439" y="196"/>
                    </a:lnTo>
                    <a:lnTo>
                      <a:pt x="446" y="211"/>
                    </a:lnTo>
                    <a:lnTo>
                      <a:pt x="452" y="227"/>
                    </a:lnTo>
                    <a:lnTo>
                      <a:pt x="457" y="246"/>
                    </a:lnTo>
                    <a:lnTo>
                      <a:pt x="460" y="267"/>
                    </a:lnTo>
                    <a:lnTo>
                      <a:pt x="462" y="288"/>
                    </a:lnTo>
                    <a:lnTo>
                      <a:pt x="463" y="310"/>
                    </a:lnTo>
                    <a:lnTo>
                      <a:pt x="436" y="301"/>
                    </a:lnTo>
                    <a:lnTo>
                      <a:pt x="410" y="296"/>
                    </a:lnTo>
                    <a:lnTo>
                      <a:pt x="399" y="294"/>
                    </a:lnTo>
                    <a:lnTo>
                      <a:pt x="387" y="292"/>
                    </a:lnTo>
                    <a:lnTo>
                      <a:pt x="375" y="291"/>
                    </a:lnTo>
                    <a:lnTo>
                      <a:pt x="365" y="291"/>
                    </a:lnTo>
                    <a:lnTo>
                      <a:pt x="345" y="291"/>
                    </a:lnTo>
                    <a:lnTo>
                      <a:pt x="326" y="292"/>
                    </a:lnTo>
                    <a:lnTo>
                      <a:pt x="307" y="294"/>
                    </a:lnTo>
                    <a:lnTo>
                      <a:pt x="289" y="296"/>
                    </a:lnTo>
                    <a:lnTo>
                      <a:pt x="271" y="299"/>
                    </a:lnTo>
                    <a:lnTo>
                      <a:pt x="253" y="302"/>
                    </a:lnTo>
                    <a:lnTo>
                      <a:pt x="236" y="307"/>
                    </a:lnTo>
                    <a:lnTo>
                      <a:pt x="219" y="311"/>
                    </a:lnTo>
                    <a:lnTo>
                      <a:pt x="203" y="317"/>
                    </a:lnTo>
                    <a:lnTo>
                      <a:pt x="188" y="322"/>
                    </a:lnTo>
                    <a:lnTo>
                      <a:pt x="173" y="330"/>
                    </a:lnTo>
                    <a:lnTo>
                      <a:pt x="158" y="337"/>
                    </a:lnTo>
                    <a:lnTo>
                      <a:pt x="143" y="345"/>
                    </a:lnTo>
                    <a:lnTo>
                      <a:pt x="129" y="353"/>
                    </a:lnTo>
                    <a:lnTo>
                      <a:pt x="116" y="362"/>
                    </a:lnTo>
                    <a:lnTo>
                      <a:pt x="103" y="372"/>
                    </a:lnTo>
                    <a:lnTo>
                      <a:pt x="90" y="383"/>
                    </a:lnTo>
                    <a:lnTo>
                      <a:pt x="79" y="393"/>
                    </a:lnTo>
                    <a:lnTo>
                      <a:pt x="67" y="405"/>
                    </a:lnTo>
                    <a:lnTo>
                      <a:pt x="58" y="415"/>
                    </a:lnTo>
                    <a:lnTo>
                      <a:pt x="48" y="427"/>
                    </a:lnTo>
                    <a:lnTo>
                      <a:pt x="40" y="438"/>
                    </a:lnTo>
                    <a:lnTo>
                      <a:pt x="32" y="451"/>
                    </a:lnTo>
                    <a:lnTo>
                      <a:pt x="26" y="463"/>
                    </a:lnTo>
                    <a:lnTo>
                      <a:pt x="20" y="475"/>
                    </a:lnTo>
                    <a:lnTo>
                      <a:pt x="14" y="489"/>
                    </a:lnTo>
                    <a:lnTo>
                      <a:pt x="10" y="502"/>
                    </a:lnTo>
                    <a:lnTo>
                      <a:pt x="6" y="515"/>
                    </a:lnTo>
                    <a:lnTo>
                      <a:pt x="4" y="529"/>
                    </a:lnTo>
                    <a:lnTo>
                      <a:pt x="2" y="543"/>
                    </a:lnTo>
                    <a:lnTo>
                      <a:pt x="1" y="558"/>
                    </a:lnTo>
                    <a:lnTo>
                      <a:pt x="0" y="572"/>
                    </a:lnTo>
                    <a:lnTo>
                      <a:pt x="1" y="584"/>
                    </a:lnTo>
                    <a:lnTo>
                      <a:pt x="1" y="597"/>
                    </a:lnTo>
                    <a:lnTo>
                      <a:pt x="3" y="608"/>
                    </a:lnTo>
                    <a:lnTo>
                      <a:pt x="4" y="619"/>
                    </a:lnTo>
                    <a:lnTo>
                      <a:pt x="7" y="630"/>
                    </a:lnTo>
                    <a:lnTo>
                      <a:pt x="9" y="641"/>
                    </a:lnTo>
                    <a:lnTo>
                      <a:pt x="12" y="653"/>
                    </a:lnTo>
                    <a:lnTo>
                      <a:pt x="17" y="662"/>
                    </a:lnTo>
                    <a:lnTo>
                      <a:pt x="21" y="673"/>
                    </a:lnTo>
                    <a:lnTo>
                      <a:pt x="26" y="683"/>
                    </a:lnTo>
                    <a:lnTo>
                      <a:pt x="31" y="693"/>
                    </a:lnTo>
                    <a:lnTo>
                      <a:pt x="38" y="702"/>
                    </a:lnTo>
                    <a:lnTo>
                      <a:pt x="44" y="711"/>
                    </a:lnTo>
                    <a:lnTo>
                      <a:pt x="51" y="720"/>
                    </a:lnTo>
                    <a:lnTo>
                      <a:pt x="59" y="728"/>
                    </a:lnTo>
                    <a:lnTo>
                      <a:pt x="67" y="737"/>
                    </a:lnTo>
                    <a:lnTo>
                      <a:pt x="84" y="753"/>
                    </a:lnTo>
                    <a:lnTo>
                      <a:pt x="101" y="765"/>
                    </a:lnTo>
                    <a:lnTo>
                      <a:pt x="110" y="772"/>
                    </a:lnTo>
                    <a:lnTo>
                      <a:pt x="120" y="777"/>
                    </a:lnTo>
                    <a:lnTo>
                      <a:pt x="129" y="782"/>
                    </a:lnTo>
                    <a:lnTo>
                      <a:pt x="139" y="787"/>
                    </a:lnTo>
                    <a:lnTo>
                      <a:pt x="150" y="791"/>
                    </a:lnTo>
                    <a:lnTo>
                      <a:pt x="159" y="794"/>
                    </a:lnTo>
                    <a:lnTo>
                      <a:pt x="170" y="797"/>
                    </a:lnTo>
                    <a:lnTo>
                      <a:pt x="180" y="799"/>
                    </a:lnTo>
                    <a:lnTo>
                      <a:pt x="191" y="801"/>
                    </a:lnTo>
                    <a:lnTo>
                      <a:pt x="202" y="802"/>
                    </a:lnTo>
                    <a:lnTo>
                      <a:pt x="213" y="803"/>
                    </a:lnTo>
                    <a:lnTo>
                      <a:pt x="224" y="803"/>
                    </a:lnTo>
                    <a:lnTo>
                      <a:pt x="246" y="802"/>
                    </a:lnTo>
                    <a:lnTo>
                      <a:pt x="266" y="801"/>
                    </a:lnTo>
                    <a:lnTo>
                      <a:pt x="285" y="799"/>
                    </a:lnTo>
                    <a:lnTo>
                      <a:pt x="304" y="797"/>
                    </a:lnTo>
                    <a:lnTo>
                      <a:pt x="322" y="793"/>
                    </a:lnTo>
                    <a:lnTo>
                      <a:pt x="338" y="789"/>
                    </a:lnTo>
                    <a:lnTo>
                      <a:pt x="355" y="783"/>
                    </a:lnTo>
                    <a:lnTo>
                      <a:pt x="372" y="777"/>
                    </a:lnTo>
                    <a:lnTo>
                      <a:pt x="387" y="771"/>
                    </a:lnTo>
                    <a:lnTo>
                      <a:pt x="402" y="762"/>
                    </a:lnTo>
                    <a:lnTo>
                      <a:pt x="415" y="754"/>
                    </a:lnTo>
                    <a:lnTo>
                      <a:pt x="429" y="745"/>
                    </a:lnTo>
                    <a:lnTo>
                      <a:pt x="442" y="735"/>
                    </a:lnTo>
                    <a:lnTo>
                      <a:pt x="453" y="724"/>
                    </a:lnTo>
                    <a:lnTo>
                      <a:pt x="465" y="713"/>
                    </a:lnTo>
                    <a:lnTo>
                      <a:pt x="476" y="700"/>
                    </a:lnTo>
                    <a:lnTo>
                      <a:pt x="481" y="713"/>
                    </a:lnTo>
                    <a:lnTo>
                      <a:pt x="486" y="725"/>
                    </a:lnTo>
                    <a:lnTo>
                      <a:pt x="492" y="736"/>
                    </a:lnTo>
                    <a:lnTo>
                      <a:pt x="500" y="746"/>
                    </a:lnTo>
                    <a:lnTo>
                      <a:pt x="507" y="756"/>
                    </a:lnTo>
                    <a:lnTo>
                      <a:pt x="516" y="763"/>
                    </a:lnTo>
                    <a:lnTo>
                      <a:pt x="525" y="771"/>
                    </a:lnTo>
                    <a:lnTo>
                      <a:pt x="536" y="77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5" name="Freeform 11"/>
              <p:cNvSpPr>
                <a:spLocks/>
              </p:cNvSpPr>
              <p:nvPr userDrawn="1"/>
            </p:nvSpPr>
            <p:spPr bwMode="gray">
              <a:xfrm>
                <a:off x="1001713" y="498475"/>
                <a:ext cx="82550" cy="139700"/>
              </a:xfrm>
              <a:custGeom>
                <a:avLst/>
                <a:gdLst/>
                <a:ahLst/>
                <a:cxnLst>
                  <a:cxn ang="0">
                    <a:pos x="411" y="145"/>
                  </a:cxn>
                  <a:cxn ang="0">
                    <a:pos x="399" y="138"/>
                  </a:cxn>
                  <a:cxn ang="0">
                    <a:pos x="388" y="131"/>
                  </a:cxn>
                  <a:cxn ang="0">
                    <a:pos x="377" y="126"/>
                  </a:cxn>
                  <a:cxn ang="0">
                    <a:pos x="365" y="122"/>
                  </a:cxn>
                  <a:cxn ang="0">
                    <a:pos x="355" y="119"/>
                  </a:cxn>
                  <a:cxn ang="0">
                    <a:pos x="343" y="117"/>
                  </a:cxn>
                  <a:cxn ang="0">
                    <a:pos x="331" y="115"/>
                  </a:cxn>
                  <a:cxn ang="0">
                    <a:pos x="320" y="115"/>
                  </a:cxn>
                  <a:cxn ang="0">
                    <a:pos x="302" y="116"/>
                  </a:cxn>
                  <a:cxn ang="0">
                    <a:pos x="285" y="119"/>
                  </a:cxn>
                  <a:cxn ang="0">
                    <a:pos x="277" y="121"/>
                  </a:cxn>
                  <a:cxn ang="0">
                    <a:pos x="268" y="124"/>
                  </a:cxn>
                  <a:cxn ang="0">
                    <a:pos x="260" y="127"/>
                  </a:cxn>
                  <a:cxn ang="0">
                    <a:pos x="252" y="131"/>
                  </a:cxn>
                  <a:cxn ang="0">
                    <a:pos x="236" y="141"/>
                  </a:cxn>
                  <a:cxn ang="0">
                    <a:pos x="221" y="153"/>
                  </a:cxn>
                  <a:cxn ang="0">
                    <a:pos x="207" y="166"/>
                  </a:cxn>
                  <a:cxn ang="0">
                    <a:pos x="192" y="182"/>
                  </a:cxn>
                  <a:cxn ang="0">
                    <a:pos x="179" y="199"/>
                  </a:cxn>
                  <a:cxn ang="0">
                    <a:pos x="169" y="217"/>
                  </a:cxn>
                  <a:cxn ang="0">
                    <a:pos x="159" y="236"/>
                  </a:cxn>
                  <a:cxn ang="0">
                    <a:pos x="152" y="256"/>
                  </a:cxn>
                  <a:cxn ang="0">
                    <a:pos x="146" y="277"/>
                  </a:cxn>
                  <a:cxn ang="0">
                    <a:pos x="141" y="298"/>
                  </a:cxn>
                  <a:cxn ang="0">
                    <a:pos x="138" y="320"/>
                  </a:cxn>
                  <a:cxn ang="0">
                    <a:pos x="138" y="344"/>
                  </a:cxn>
                  <a:cxn ang="0">
                    <a:pos x="138" y="788"/>
                  </a:cxn>
                  <a:cxn ang="0">
                    <a:pos x="0" y="788"/>
                  </a:cxn>
                  <a:cxn ang="0">
                    <a:pos x="0" y="14"/>
                  </a:cxn>
                  <a:cxn ang="0">
                    <a:pos x="138" y="14"/>
                  </a:cxn>
                  <a:cxn ang="0">
                    <a:pos x="138" y="138"/>
                  </a:cxn>
                  <a:cxn ang="0">
                    <a:pos x="148" y="121"/>
                  </a:cxn>
                  <a:cxn ang="0">
                    <a:pos x="158" y="105"/>
                  </a:cxn>
                  <a:cxn ang="0">
                    <a:pos x="169" y="90"/>
                  </a:cxn>
                  <a:cxn ang="0">
                    <a:pos x="181" y="77"/>
                  </a:cxn>
                  <a:cxn ang="0">
                    <a:pos x="192" y="65"/>
                  </a:cxn>
                  <a:cxn ang="0">
                    <a:pos x="205" y="53"/>
                  </a:cxn>
                  <a:cxn ang="0">
                    <a:pos x="217" y="43"/>
                  </a:cxn>
                  <a:cxn ang="0">
                    <a:pos x="231" y="33"/>
                  </a:cxn>
                  <a:cxn ang="0">
                    <a:pos x="246" y="26"/>
                  </a:cxn>
                  <a:cxn ang="0">
                    <a:pos x="261" y="19"/>
                  </a:cxn>
                  <a:cxn ang="0">
                    <a:pos x="275" y="13"/>
                  </a:cxn>
                  <a:cxn ang="0">
                    <a:pos x="292" y="8"/>
                  </a:cxn>
                  <a:cxn ang="0">
                    <a:pos x="308" y="4"/>
                  </a:cxn>
                  <a:cxn ang="0">
                    <a:pos x="325" y="2"/>
                  </a:cxn>
                  <a:cxn ang="0">
                    <a:pos x="343" y="0"/>
                  </a:cxn>
                  <a:cxn ang="0">
                    <a:pos x="362" y="0"/>
                  </a:cxn>
                  <a:cxn ang="0">
                    <a:pos x="382" y="1"/>
                  </a:cxn>
                  <a:cxn ang="0">
                    <a:pos x="406" y="3"/>
                  </a:cxn>
                  <a:cxn ang="0">
                    <a:pos x="435" y="7"/>
                  </a:cxn>
                  <a:cxn ang="0">
                    <a:pos x="468" y="12"/>
                  </a:cxn>
                  <a:cxn ang="0">
                    <a:pos x="411" y="145"/>
                  </a:cxn>
                </a:cxnLst>
                <a:rect l="0" t="0" r="r" b="b"/>
                <a:pathLst>
                  <a:path w="468" h="788">
                    <a:moveTo>
                      <a:pt x="411" y="145"/>
                    </a:moveTo>
                    <a:lnTo>
                      <a:pt x="399" y="138"/>
                    </a:lnTo>
                    <a:lnTo>
                      <a:pt x="388" y="131"/>
                    </a:lnTo>
                    <a:lnTo>
                      <a:pt x="377" y="126"/>
                    </a:lnTo>
                    <a:lnTo>
                      <a:pt x="365" y="122"/>
                    </a:lnTo>
                    <a:lnTo>
                      <a:pt x="355" y="119"/>
                    </a:lnTo>
                    <a:lnTo>
                      <a:pt x="343" y="117"/>
                    </a:lnTo>
                    <a:lnTo>
                      <a:pt x="331" y="115"/>
                    </a:lnTo>
                    <a:lnTo>
                      <a:pt x="320" y="115"/>
                    </a:lnTo>
                    <a:lnTo>
                      <a:pt x="302" y="116"/>
                    </a:lnTo>
                    <a:lnTo>
                      <a:pt x="285" y="119"/>
                    </a:lnTo>
                    <a:lnTo>
                      <a:pt x="277" y="121"/>
                    </a:lnTo>
                    <a:lnTo>
                      <a:pt x="268" y="124"/>
                    </a:lnTo>
                    <a:lnTo>
                      <a:pt x="260" y="127"/>
                    </a:lnTo>
                    <a:lnTo>
                      <a:pt x="252" y="131"/>
                    </a:lnTo>
                    <a:lnTo>
                      <a:pt x="236" y="141"/>
                    </a:lnTo>
                    <a:lnTo>
                      <a:pt x="221" y="153"/>
                    </a:lnTo>
                    <a:lnTo>
                      <a:pt x="207" y="166"/>
                    </a:lnTo>
                    <a:lnTo>
                      <a:pt x="192" y="182"/>
                    </a:lnTo>
                    <a:lnTo>
                      <a:pt x="179" y="199"/>
                    </a:lnTo>
                    <a:lnTo>
                      <a:pt x="169" y="217"/>
                    </a:lnTo>
                    <a:lnTo>
                      <a:pt x="159" y="236"/>
                    </a:lnTo>
                    <a:lnTo>
                      <a:pt x="152" y="256"/>
                    </a:lnTo>
                    <a:lnTo>
                      <a:pt x="146" y="277"/>
                    </a:lnTo>
                    <a:lnTo>
                      <a:pt x="141" y="298"/>
                    </a:lnTo>
                    <a:lnTo>
                      <a:pt x="138" y="320"/>
                    </a:lnTo>
                    <a:lnTo>
                      <a:pt x="138" y="344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138" y="14"/>
                    </a:lnTo>
                    <a:lnTo>
                      <a:pt x="138" y="138"/>
                    </a:lnTo>
                    <a:lnTo>
                      <a:pt x="148" y="121"/>
                    </a:lnTo>
                    <a:lnTo>
                      <a:pt x="158" y="105"/>
                    </a:lnTo>
                    <a:lnTo>
                      <a:pt x="169" y="90"/>
                    </a:lnTo>
                    <a:lnTo>
                      <a:pt x="181" y="77"/>
                    </a:lnTo>
                    <a:lnTo>
                      <a:pt x="192" y="65"/>
                    </a:lnTo>
                    <a:lnTo>
                      <a:pt x="205" y="53"/>
                    </a:lnTo>
                    <a:lnTo>
                      <a:pt x="217" y="43"/>
                    </a:lnTo>
                    <a:lnTo>
                      <a:pt x="231" y="33"/>
                    </a:lnTo>
                    <a:lnTo>
                      <a:pt x="246" y="26"/>
                    </a:lnTo>
                    <a:lnTo>
                      <a:pt x="261" y="19"/>
                    </a:lnTo>
                    <a:lnTo>
                      <a:pt x="275" y="13"/>
                    </a:lnTo>
                    <a:lnTo>
                      <a:pt x="292" y="8"/>
                    </a:lnTo>
                    <a:lnTo>
                      <a:pt x="308" y="4"/>
                    </a:lnTo>
                    <a:lnTo>
                      <a:pt x="325" y="2"/>
                    </a:lnTo>
                    <a:lnTo>
                      <a:pt x="343" y="0"/>
                    </a:lnTo>
                    <a:lnTo>
                      <a:pt x="362" y="0"/>
                    </a:lnTo>
                    <a:lnTo>
                      <a:pt x="382" y="1"/>
                    </a:lnTo>
                    <a:lnTo>
                      <a:pt x="406" y="3"/>
                    </a:lnTo>
                    <a:lnTo>
                      <a:pt x="435" y="7"/>
                    </a:lnTo>
                    <a:lnTo>
                      <a:pt x="468" y="12"/>
                    </a:lnTo>
                    <a:lnTo>
                      <a:pt x="411" y="14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6" name="Freeform 12"/>
              <p:cNvSpPr>
                <a:spLocks/>
              </p:cNvSpPr>
              <p:nvPr userDrawn="1"/>
            </p:nvSpPr>
            <p:spPr bwMode="gray">
              <a:xfrm>
                <a:off x="109378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0" y="214"/>
                  </a:cxn>
                  <a:cxn ang="0">
                    <a:pos x="228" y="0"/>
                  </a:cxn>
                  <a:cxn ang="0">
                    <a:pos x="442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4" y="773"/>
                  </a:cxn>
                  <a:cxn ang="0">
                    <a:pos x="241" y="808"/>
                  </a:cxn>
                  <a:cxn ang="0">
                    <a:pos x="254" y="836"/>
                  </a:cxn>
                  <a:cxn ang="0">
                    <a:pos x="271" y="857"/>
                  </a:cxn>
                  <a:cxn ang="0">
                    <a:pos x="292" y="872"/>
                  </a:cxn>
                  <a:cxn ang="0">
                    <a:pos x="318" y="882"/>
                  </a:cxn>
                  <a:cxn ang="0">
                    <a:pos x="350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3" y="991"/>
                  </a:cxn>
                  <a:cxn ang="0">
                    <a:pos x="408" y="998"/>
                  </a:cxn>
                  <a:cxn ang="0">
                    <a:pos x="359" y="1001"/>
                  </a:cxn>
                  <a:cxn ang="0">
                    <a:pos x="310" y="1003"/>
                  </a:cxn>
                  <a:cxn ang="0">
                    <a:pos x="286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4" y="987"/>
                  </a:cxn>
                  <a:cxn ang="0">
                    <a:pos x="205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3" y="935"/>
                  </a:cxn>
                  <a:cxn ang="0">
                    <a:pos x="139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6" y="858"/>
                  </a:cxn>
                  <a:cxn ang="0">
                    <a:pos x="100" y="836"/>
                  </a:cxn>
                  <a:cxn ang="0">
                    <a:pos x="94" y="812"/>
                  </a:cxn>
                  <a:cxn ang="0">
                    <a:pos x="90" y="762"/>
                  </a:cxn>
                </a:cxnLst>
                <a:rect l="0" t="0" r="r" b="b"/>
                <a:pathLst>
                  <a:path w="497" h="1003">
                    <a:moveTo>
                      <a:pt x="90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0" y="214"/>
                    </a:lnTo>
                    <a:lnTo>
                      <a:pt x="90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2" y="214"/>
                    </a:lnTo>
                    <a:lnTo>
                      <a:pt x="442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1" y="753"/>
                    </a:lnTo>
                    <a:lnTo>
                      <a:pt x="234" y="773"/>
                    </a:lnTo>
                    <a:lnTo>
                      <a:pt x="237" y="791"/>
                    </a:lnTo>
                    <a:lnTo>
                      <a:pt x="241" y="808"/>
                    </a:lnTo>
                    <a:lnTo>
                      <a:pt x="247" y="823"/>
                    </a:lnTo>
                    <a:lnTo>
                      <a:pt x="254" y="836"/>
                    </a:lnTo>
                    <a:lnTo>
                      <a:pt x="262" y="846"/>
                    </a:lnTo>
                    <a:lnTo>
                      <a:pt x="271" y="857"/>
                    </a:lnTo>
                    <a:lnTo>
                      <a:pt x="280" y="865"/>
                    </a:lnTo>
                    <a:lnTo>
                      <a:pt x="292" y="872"/>
                    </a:lnTo>
                    <a:lnTo>
                      <a:pt x="304" y="878"/>
                    </a:lnTo>
                    <a:lnTo>
                      <a:pt x="318" y="882"/>
                    </a:lnTo>
                    <a:lnTo>
                      <a:pt x="334" y="885"/>
                    </a:lnTo>
                    <a:lnTo>
                      <a:pt x="350" y="887"/>
                    </a:lnTo>
                    <a:lnTo>
                      <a:pt x="368" y="888"/>
                    </a:lnTo>
                    <a:lnTo>
                      <a:pt x="381" y="887"/>
                    </a:lnTo>
                    <a:lnTo>
                      <a:pt x="394" y="886"/>
                    </a:lnTo>
                    <a:lnTo>
                      <a:pt x="408" y="884"/>
                    </a:lnTo>
                    <a:lnTo>
                      <a:pt x="422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5" y="987"/>
                    </a:lnTo>
                    <a:lnTo>
                      <a:pt x="453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59" y="1001"/>
                    </a:lnTo>
                    <a:lnTo>
                      <a:pt x="335" y="1002"/>
                    </a:lnTo>
                    <a:lnTo>
                      <a:pt x="310" y="1003"/>
                    </a:lnTo>
                    <a:lnTo>
                      <a:pt x="298" y="1003"/>
                    </a:lnTo>
                    <a:lnTo>
                      <a:pt x="286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4" y="987"/>
                    </a:lnTo>
                    <a:lnTo>
                      <a:pt x="215" y="981"/>
                    </a:lnTo>
                    <a:lnTo>
                      <a:pt x="205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3" y="935"/>
                    </a:lnTo>
                    <a:lnTo>
                      <a:pt x="146" y="926"/>
                    </a:lnTo>
                    <a:lnTo>
                      <a:pt x="139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0" y="868"/>
                    </a:lnTo>
                    <a:lnTo>
                      <a:pt x="106" y="858"/>
                    </a:lnTo>
                    <a:lnTo>
                      <a:pt x="103" y="846"/>
                    </a:lnTo>
                    <a:lnTo>
                      <a:pt x="100" y="836"/>
                    </a:lnTo>
                    <a:lnTo>
                      <a:pt x="96" y="824"/>
                    </a:lnTo>
                    <a:lnTo>
                      <a:pt x="94" y="812"/>
                    </a:lnTo>
                    <a:lnTo>
                      <a:pt x="91" y="787"/>
                    </a:lnTo>
                    <a:lnTo>
                      <a:pt x="90" y="762"/>
                    </a:lnTo>
                    <a:lnTo>
                      <a:pt x="90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7" name="Freeform 13"/>
              <p:cNvSpPr>
                <a:spLocks noEditPoints="1"/>
              </p:cNvSpPr>
              <p:nvPr userDrawn="1"/>
            </p:nvSpPr>
            <p:spPr bwMode="gray">
              <a:xfrm>
                <a:off x="1196975" y="449263"/>
                <a:ext cx="47625" cy="188912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3"/>
                  </a:cxn>
                  <a:cxn ang="0">
                    <a:pos x="222" y="10"/>
                  </a:cxn>
                  <a:cxn ang="0">
                    <a:pos x="236" y="19"/>
                  </a:cxn>
                  <a:cxn ang="0">
                    <a:pos x="248" y="31"/>
                  </a:cxn>
                  <a:cxn ang="0">
                    <a:pos x="257" y="45"/>
                  </a:cxn>
                  <a:cxn ang="0">
                    <a:pos x="263" y="59"/>
                  </a:cxn>
                  <a:cxn ang="0">
                    <a:pos x="266" y="75"/>
                  </a:cxn>
                  <a:cxn ang="0">
                    <a:pos x="266" y="93"/>
                  </a:cxn>
                  <a:cxn ang="0">
                    <a:pos x="263" y="109"/>
                  </a:cxn>
                  <a:cxn ang="0">
                    <a:pos x="257" y="124"/>
                  </a:cxn>
                  <a:cxn ang="0">
                    <a:pos x="248" y="137"/>
                  </a:cxn>
                  <a:cxn ang="0">
                    <a:pos x="236" y="150"/>
                  </a:cxn>
                  <a:cxn ang="0">
                    <a:pos x="222" y="160"/>
                  </a:cxn>
                  <a:cxn ang="0">
                    <a:pos x="207" y="166"/>
                  </a:cxn>
                  <a:cxn ang="0">
                    <a:pos x="190" y="168"/>
                  </a:cxn>
                  <a:cxn ang="0">
                    <a:pos x="173" y="168"/>
                  </a:cxn>
                  <a:cxn ang="0">
                    <a:pos x="158" y="166"/>
                  </a:cxn>
                  <a:cxn ang="0">
                    <a:pos x="143" y="160"/>
                  </a:cxn>
                  <a:cxn ang="0">
                    <a:pos x="129" y="150"/>
                  </a:cxn>
                  <a:cxn ang="0">
                    <a:pos x="117" y="137"/>
                  </a:cxn>
                  <a:cxn ang="0">
                    <a:pos x="108" y="124"/>
                  </a:cxn>
                  <a:cxn ang="0">
                    <a:pos x="102" y="109"/>
                  </a:cxn>
                  <a:cxn ang="0">
                    <a:pos x="98" y="93"/>
                  </a:cxn>
                  <a:cxn ang="0">
                    <a:pos x="98" y="75"/>
                  </a:cxn>
                  <a:cxn ang="0">
                    <a:pos x="102" y="59"/>
                  </a:cxn>
                  <a:cxn ang="0">
                    <a:pos x="108" y="45"/>
                  </a:cxn>
                  <a:cxn ang="0">
                    <a:pos x="116" y="31"/>
                  </a:cxn>
                  <a:cxn ang="0">
                    <a:pos x="129" y="19"/>
                  </a:cxn>
                  <a:cxn ang="0">
                    <a:pos x="143" y="10"/>
                  </a:cxn>
                  <a:cxn ang="0">
                    <a:pos x="158" y="3"/>
                  </a:cxn>
                  <a:cxn ang="0">
                    <a:pos x="173" y="0"/>
                  </a:cxn>
                  <a:cxn ang="0">
                    <a:pos x="106" y="1065"/>
                  </a:cxn>
                  <a:cxn ang="0">
                    <a:pos x="0" y="406"/>
                  </a:cxn>
                  <a:cxn ang="0">
                    <a:pos x="244" y="291"/>
                  </a:cxn>
                  <a:cxn ang="0">
                    <a:pos x="106" y="1065"/>
                  </a:cxn>
                </a:cxnLst>
                <a:rect l="0" t="0" r="r" b="b"/>
                <a:pathLst>
                  <a:path w="267" h="1065">
                    <a:moveTo>
                      <a:pt x="182" y="0"/>
                    </a:moveTo>
                    <a:lnTo>
                      <a:pt x="190" y="0"/>
                    </a:lnTo>
                    <a:lnTo>
                      <a:pt x="199" y="1"/>
                    </a:lnTo>
                    <a:lnTo>
                      <a:pt x="207" y="3"/>
                    </a:lnTo>
                    <a:lnTo>
                      <a:pt x="215" y="7"/>
                    </a:lnTo>
                    <a:lnTo>
                      <a:pt x="222" y="10"/>
                    </a:lnTo>
                    <a:lnTo>
                      <a:pt x="229" y="14"/>
                    </a:lnTo>
                    <a:lnTo>
                      <a:pt x="236" y="19"/>
                    </a:lnTo>
                    <a:lnTo>
                      <a:pt x="242" y="25"/>
                    </a:lnTo>
                    <a:lnTo>
                      <a:pt x="248" y="31"/>
                    </a:lnTo>
                    <a:lnTo>
                      <a:pt x="252" y="38"/>
                    </a:lnTo>
                    <a:lnTo>
                      <a:pt x="257" y="45"/>
                    </a:lnTo>
                    <a:lnTo>
                      <a:pt x="261" y="52"/>
                    </a:lnTo>
                    <a:lnTo>
                      <a:pt x="263" y="59"/>
                    </a:lnTo>
                    <a:lnTo>
                      <a:pt x="265" y="68"/>
                    </a:lnTo>
                    <a:lnTo>
                      <a:pt x="266" y="75"/>
                    </a:lnTo>
                    <a:lnTo>
                      <a:pt x="267" y="84"/>
                    </a:lnTo>
                    <a:lnTo>
                      <a:pt x="266" y="93"/>
                    </a:lnTo>
                    <a:lnTo>
                      <a:pt x="265" y="102"/>
                    </a:lnTo>
                    <a:lnTo>
                      <a:pt x="263" y="109"/>
                    </a:lnTo>
                    <a:lnTo>
                      <a:pt x="261" y="116"/>
                    </a:lnTo>
                    <a:lnTo>
                      <a:pt x="257" y="124"/>
                    </a:lnTo>
                    <a:lnTo>
                      <a:pt x="252" y="131"/>
                    </a:lnTo>
                    <a:lnTo>
                      <a:pt x="248" y="137"/>
                    </a:lnTo>
                    <a:lnTo>
                      <a:pt x="242" y="144"/>
                    </a:lnTo>
                    <a:lnTo>
                      <a:pt x="236" y="150"/>
                    </a:lnTo>
                    <a:lnTo>
                      <a:pt x="229" y="155"/>
                    </a:lnTo>
                    <a:lnTo>
                      <a:pt x="222" y="160"/>
                    </a:lnTo>
                    <a:lnTo>
                      <a:pt x="215" y="163"/>
                    </a:lnTo>
                    <a:lnTo>
                      <a:pt x="207" y="166"/>
                    </a:lnTo>
                    <a:lnTo>
                      <a:pt x="199" y="167"/>
                    </a:lnTo>
                    <a:lnTo>
                      <a:pt x="190" y="168"/>
                    </a:lnTo>
                    <a:lnTo>
                      <a:pt x="182" y="169"/>
                    </a:lnTo>
                    <a:lnTo>
                      <a:pt x="173" y="168"/>
                    </a:lnTo>
                    <a:lnTo>
                      <a:pt x="165" y="167"/>
                    </a:lnTo>
                    <a:lnTo>
                      <a:pt x="158" y="166"/>
                    </a:lnTo>
                    <a:lnTo>
                      <a:pt x="150" y="163"/>
                    </a:lnTo>
                    <a:lnTo>
                      <a:pt x="143" y="160"/>
                    </a:lnTo>
                    <a:lnTo>
                      <a:pt x="135" y="155"/>
                    </a:lnTo>
                    <a:lnTo>
                      <a:pt x="129" y="150"/>
                    </a:lnTo>
                    <a:lnTo>
                      <a:pt x="123" y="144"/>
                    </a:lnTo>
                    <a:lnTo>
                      <a:pt x="117" y="137"/>
                    </a:lnTo>
                    <a:lnTo>
                      <a:pt x="112" y="131"/>
                    </a:lnTo>
                    <a:lnTo>
                      <a:pt x="108" y="124"/>
                    </a:lnTo>
                    <a:lnTo>
                      <a:pt x="104" y="116"/>
                    </a:lnTo>
                    <a:lnTo>
                      <a:pt x="102" y="109"/>
                    </a:lnTo>
                    <a:lnTo>
                      <a:pt x="99" y="102"/>
                    </a:lnTo>
                    <a:lnTo>
                      <a:pt x="98" y="93"/>
                    </a:lnTo>
                    <a:lnTo>
                      <a:pt x="98" y="84"/>
                    </a:lnTo>
                    <a:lnTo>
                      <a:pt x="98" y="75"/>
                    </a:lnTo>
                    <a:lnTo>
                      <a:pt x="99" y="67"/>
                    </a:lnTo>
                    <a:lnTo>
                      <a:pt x="102" y="59"/>
                    </a:lnTo>
                    <a:lnTo>
                      <a:pt x="104" y="52"/>
                    </a:lnTo>
                    <a:lnTo>
                      <a:pt x="108" y="45"/>
                    </a:lnTo>
                    <a:lnTo>
                      <a:pt x="112" y="37"/>
                    </a:lnTo>
                    <a:lnTo>
                      <a:pt x="116" y="31"/>
                    </a:lnTo>
                    <a:lnTo>
                      <a:pt x="123" y="25"/>
                    </a:lnTo>
                    <a:lnTo>
                      <a:pt x="129" y="19"/>
                    </a:lnTo>
                    <a:lnTo>
                      <a:pt x="135" y="14"/>
                    </a:lnTo>
                    <a:lnTo>
                      <a:pt x="143" y="10"/>
                    </a:lnTo>
                    <a:lnTo>
                      <a:pt x="149" y="7"/>
                    </a:lnTo>
                    <a:lnTo>
                      <a:pt x="158" y="3"/>
                    </a:lnTo>
                    <a:lnTo>
                      <a:pt x="165" y="1"/>
                    </a:lnTo>
                    <a:lnTo>
                      <a:pt x="173" y="0"/>
                    </a:lnTo>
                    <a:lnTo>
                      <a:pt x="182" y="0"/>
                    </a:lnTo>
                    <a:close/>
                    <a:moveTo>
                      <a:pt x="106" y="1065"/>
                    </a:moveTo>
                    <a:lnTo>
                      <a:pt x="106" y="406"/>
                    </a:lnTo>
                    <a:lnTo>
                      <a:pt x="0" y="406"/>
                    </a:lnTo>
                    <a:lnTo>
                      <a:pt x="0" y="291"/>
                    </a:lnTo>
                    <a:lnTo>
                      <a:pt x="244" y="291"/>
                    </a:lnTo>
                    <a:lnTo>
                      <a:pt x="244" y="1065"/>
                    </a:lnTo>
                    <a:lnTo>
                      <a:pt x="106" y="10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8" name="Freeform 14"/>
              <p:cNvSpPr>
                <a:spLocks/>
              </p:cNvSpPr>
              <p:nvPr userDrawn="1"/>
            </p:nvSpPr>
            <p:spPr bwMode="gray">
              <a:xfrm>
                <a:off x="1279525" y="498475"/>
                <a:ext cx="182563" cy="139700"/>
              </a:xfrm>
              <a:custGeom>
                <a:avLst/>
                <a:gdLst/>
                <a:ahLst/>
                <a:cxnLst>
                  <a:cxn ang="0">
                    <a:pos x="894" y="275"/>
                  </a:cxn>
                  <a:cxn ang="0">
                    <a:pos x="885" y="217"/>
                  </a:cxn>
                  <a:cxn ang="0">
                    <a:pos x="865" y="173"/>
                  </a:cxn>
                  <a:cxn ang="0">
                    <a:pos x="833" y="140"/>
                  </a:cxn>
                  <a:cxn ang="0">
                    <a:pos x="791" y="121"/>
                  </a:cxn>
                  <a:cxn ang="0">
                    <a:pos x="737" y="115"/>
                  </a:cxn>
                  <a:cxn ang="0">
                    <a:pos x="701" y="119"/>
                  </a:cxn>
                  <a:cxn ang="0">
                    <a:pos x="666" y="131"/>
                  </a:cxn>
                  <a:cxn ang="0">
                    <a:pos x="635" y="153"/>
                  </a:cxn>
                  <a:cxn ang="0">
                    <a:pos x="608" y="178"/>
                  </a:cxn>
                  <a:cxn ang="0">
                    <a:pos x="590" y="205"/>
                  </a:cxn>
                  <a:cxn ang="0">
                    <a:pos x="448" y="788"/>
                  </a:cxn>
                  <a:cxn ang="0">
                    <a:pos x="445" y="211"/>
                  </a:cxn>
                  <a:cxn ang="0">
                    <a:pos x="431" y="176"/>
                  </a:cxn>
                  <a:cxn ang="0">
                    <a:pos x="405" y="147"/>
                  </a:cxn>
                  <a:cxn ang="0">
                    <a:pos x="369" y="127"/>
                  </a:cxn>
                  <a:cxn ang="0">
                    <a:pos x="326" y="117"/>
                  </a:cxn>
                  <a:cxn ang="0">
                    <a:pos x="281" y="115"/>
                  </a:cxn>
                  <a:cxn ang="0">
                    <a:pos x="250" y="122"/>
                  </a:cxn>
                  <a:cxn ang="0">
                    <a:pos x="216" y="139"/>
                  </a:cxn>
                  <a:cxn ang="0">
                    <a:pos x="183" y="162"/>
                  </a:cxn>
                  <a:cxn ang="0">
                    <a:pos x="157" y="188"/>
                  </a:cxn>
                  <a:cxn ang="0">
                    <a:pos x="139" y="216"/>
                  </a:cxn>
                  <a:cxn ang="0">
                    <a:pos x="0" y="14"/>
                  </a:cxn>
                  <a:cxn ang="0">
                    <a:pos x="146" y="90"/>
                  </a:cxn>
                  <a:cxn ang="0">
                    <a:pos x="178" y="58"/>
                  </a:cxn>
                  <a:cxn ang="0">
                    <a:pos x="213" y="32"/>
                  </a:cxn>
                  <a:cxn ang="0">
                    <a:pos x="251" y="14"/>
                  </a:cxn>
                  <a:cxn ang="0">
                    <a:pos x="291" y="3"/>
                  </a:cxn>
                  <a:cxn ang="0">
                    <a:pos x="334" y="0"/>
                  </a:cxn>
                  <a:cxn ang="0">
                    <a:pos x="393" y="3"/>
                  </a:cxn>
                  <a:cxn ang="0">
                    <a:pos x="445" y="14"/>
                  </a:cxn>
                  <a:cxn ang="0">
                    <a:pos x="489" y="32"/>
                  </a:cxn>
                  <a:cxn ang="0">
                    <a:pos x="527" y="58"/>
                  </a:cxn>
                  <a:cxn ang="0">
                    <a:pos x="558" y="90"/>
                  </a:cxn>
                  <a:cxn ang="0">
                    <a:pos x="581" y="82"/>
                  </a:cxn>
                  <a:cxn ang="0">
                    <a:pos x="610" y="53"/>
                  </a:cxn>
                  <a:cxn ang="0">
                    <a:pos x="653" y="29"/>
                  </a:cxn>
                  <a:cxn ang="0">
                    <a:pos x="700" y="11"/>
                  </a:cxn>
                  <a:cxn ang="0">
                    <a:pos x="749" y="2"/>
                  </a:cxn>
                  <a:cxn ang="0">
                    <a:pos x="796" y="0"/>
                  </a:cxn>
                  <a:cxn ang="0">
                    <a:pos x="838" y="4"/>
                  </a:cxn>
                  <a:cxn ang="0">
                    <a:pos x="876" y="13"/>
                  </a:cxn>
                  <a:cxn ang="0">
                    <a:pos x="910" y="27"/>
                  </a:cxn>
                  <a:cxn ang="0">
                    <a:pos x="941" y="46"/>
                  </a:cxn>
                  <a:cxn ang="0">
                    <a:pos x="967" y="70"/>
                  </a:cxn>
                  <a:cxn ang="0">
                    <a:pos x="989" y="99"/>
                  </a:cxn>
                  <a:cxn ang="0">
                    <a:pos x="1007" y="131"/>
                  </a:cxn>
                  <a:cxn ang="0">
                    <a:pos x="1020" y="168"/>
                  </a:cxn>
                  <a:cxn ang="0">
                    <a:pos x="1029" y="210"/>
                  </a:cxn>
                  <a:cxn ang="0">
                    <a:pos x="1033" y="255"/>
                  </a:cxn>
                  <a:cxn ang="0">
                    <a:pos x="894" y="788"/>
                  </a:cxn>
                </a:cxnLst>
                <a:rect l="0" t="0" r="r" b="b"/>
                <a:pathLst>
                  <a:path w="1033" h="788">
                    <a:moveTo>
                      <a:pt x="894" y="788"/>
                    </a:moveTo>
                    <a:lnTo>
                      <a:pt x="894" y="297"/>
                    </a:lnTo>
                    <a:lnTo>
                      <a:pt x="894" y="275"/>
                    </a:lnTo>
                    <a:lnTo>
                      <a:pt x="892" y="255"/>
                    </a:lnTo>
                    <a:lnTo>
                      <a:pt x="889" y="235"/>
                    </a:lnTo>
                    <a:lnTo>
                      <a:pt x="885" y="217"/>
                    </a:lnTo>
                    <a:lnTo>
                      <a:pt x="880" y="201"/>
                    </a:lnTo>
                    <a:lnTo>
                      <a:pt x="872" y="186"/>
                    </a:lnTo>
                    <a:lnTo>
                      <a:pt x="865" y="173"/>
                    </a:lnTo>
                    <a:lnTo>
                      <a:pt x="855" y="160"/>
                    </a:lnTo>
                    <a:lnTo>
                      <a:pt x="845" y="149"/>
                    </a:lnTo>
                    <a:lnTo>
                      <a:pt x="833" y="140"/>
                    </a:lnTo>
                    <a:lnTo>
                      <a:pt x="820" y="133"/>
                    </a:lnTo>
                    <a:lnTo>
                      <a:pt x="807" y="126"/>
                    </a:lnTo>
                    <a:lnTo>
                      <a:pt x="791" y="121"/>
                    </a:lnTo>
                    <a:lnTo>
                      <a:pt x="774" y="118"/>
                    </a:lnTo>
                    <a:lnTo>
                      <a:pt x="756" y="116"/>
                    </a:lnTo>
                    <a:lnTo>
                      <a:pt x="737" y="115"/>
                    </a:lnTo>
                    <a:lnTo>
                      <a:pt x="725" y="115"/>
                    </a:lnTo>
                    <a:lnTo>
                      <a:pt x="713" y="117"/>
                    </a:lnTo>
                    <a:lnTo>
                      <a:pt x="701" y="119"/>
                    </a:lnTo>
                    <a:lnTo>
                      <a:pt x="690" y="122"/>
                    </a:lnTo>
                    <a:lnTo>
                      <a:pt x="678" y="126"/>
                    </a:lnTo>
                    <a:lnTo>
                      <a:pt x="666" y="131"/>
                    </a:lnTo>
                    <a:lnTo>
                      <a:pt x="656" y="138"/>
                    </a:lnTo>
                    <a:lnTo>
                      <a:pt x="644" y="145"/>
                    </a:lnTo>
                    <a:lnTo>
                      <a:pt x="635" y="153"/>
                    </a:lnTo>
                    <a:lnTo>
                      <a:pt x="625" y="161"/>
                    </a:lnTo>
                    <a:lnTo>
                      <a:pt x="616" y="169"/>
                    </a:lnTo>
                    <a:lnTo>
                      <a:pt x="608" y="178"/>
                    </a:lnTo>
                    <a:lnTo>
                      <a:pt x="602" y="186"/>
                    </a:lnTo>
                    <a:lnTo>
                      <a:pt x="596" y="196"/>
                    </a:lnTo>
                    <a:lnTo>
                      <a:pt x="590" y="205"/>
                    </a:lnTo>
                    <a:lnTo>
                      <a:pt x="586" y="215"/>
                    </a:lnTo>
                    <a:lnTo>
                      <a:pt x="586" y="788"/>
                    </a:lnTo>
                    <a:lnTo>
                      <a:pt x="448" y="788"/>
                    </a:lnTo>
                    <a:lnTo>
                      <a:pt x="448" y="237"/>
                    </a:lnTo>
                    <a:lnTo>
                      <a:pt x="447" y="223"/>
                    </a:lnTo>
                    <a:lnTo>
                      <a:pt x="445" y="211"/>
                    </a:lnTo>
                    <a:lnTo>
                      <a:pt x="442" y="198"/>
                    </a:lnTo>
                    <a:lnTo>
                      <a:pt x="437" y="186"/>
                    </a:lnTo>
                    <a:lnTo>
                      <a:pt x="431" y="176"/>
                    </a:lnTo>
                    <a:lnTo>
                      <a:pt x="424" y="165"/>
                    </a:lnTo>
                    <a:lnTo>
                      <a:pt x="415" y="156"/>
                    </a:lnTo>
                    <a:lnTo>
                      <a:pt x="405" y="147"/>
                    </a:lnTo>
                    <a:lnTo>
                      <a:pt x="394" y="140"/>
                    </a:lnTo>
                    <a:lnTo>
                      <a:pt x="381" y="133"/>
                    </a:lnTo>
                    <a:lnTo>
                      <a:pt x="369" y="127"/>
                    </a:lnTo>
                    <a:lnTo>
                      <a:pt x="355" y="123"/>
                    </a:lnTo>
                    <a:lnTo>
                      <a:pt x="340" y="119"/>
                    </a:lnTo>
                    <a:lnTo>
                      <a:pt x="326" y="117"/>
                    </a:lnTo>
                    <a:lnTo>
                      <a:pt x="309" y="115"/>
                    </a:lnTo>
                    <a:lnTo>
                      <a:pt x="292" y="115"/>
                    </a:lnTo>
                    <a:lnTo>
                      <a:pt x="281" y="115"/>
                    </a:lnTo>
                    <a:lnTo>
                      <a:pt x="271" y="117"/>
                    </a:lnTo>
                    <a:lnTo>
                      <a:pt x="260" y="119"/>
                    </a:lnTo>
                    <a:lnTo>
                      <a:pt x="250" y="122"/>
                    </a:lnTo>
                    <a:lnTo>
                      <a:pt x="238" y="127"/>
                    </a:lnTo>
                    <a:lnTo>
                      <a:pt x="227" y="133"/>
                    </a:lnTo>
                    <a:lnTo>
                      <a:pt x="216" y="139"/>
                    </a:lnTo>
                    <a:lnTo>
                      <a:pt x="204" y="146"/>
                    </a:lnTo>
                    <a:lnTo>
                      <a:pt x="194" y="155"/>
                    </a:lnTo>
                    <a:lnTo>
                      <a:pt x="183" y="162"/>
                    </a:lnTo>
                    <a:lnTo>
                      <a:pt x="174" y="171"/>
                    </a:lnTo>
                    <a:lnTo>
                      <a:pt x="165" y="180"/>
                    </a:lnTo>
                    <a:lnTo>
                      <a:pt x="157" y="188"/>
                    </a:lnTo>
                    <a:lnTo>
                      <a:pt x="150" y="197"/>
                    </a:lnTo>
                    <a:lnTo>
                      <a:pt x="144" y="206"/>
                    </a:lnTo>
                    <a:lnTo>
                      <a:pt x="139" y="216"/>
                    </a:lnTo>
                    <a:lnTo>
                      <a:pt x="139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0" y="14"/>
                    </a:lnTo>
                    <a:lnTo>
                      <a:pt x="136" y="103"/>
                    </a:lnTo>
                    <a:lnTo>
                      <a:pt x="146" y="90"/>
                    </a:lnTo>
                    <a:lnTo>
                      <a:pt x="156" y="79"/>
                    </a:lnTo>
                    <a:lnTo>
                      <a:pt x="167" y="68"/>
                    </a:lnTo>
                    <a:lnTo>
                      <a:pt x="178" y="58"/>
                    </a:lnTo>
                    <a:lnTo>
                      <a:pt x="189" y="48"/>
                    </a:lnTo>
                    <a:lnTo>
                      <a:pt x="201" y="40"/>
                    </a:lnTo>
                    <a:lnTo>
                      <a:pt x="213" y="32"/>
                    </a:lnTo>
                    <a:lnTo>
                      <a:pt x="225" y="25"/>
                    </a:lnTo>
                    <a:lnTo>
                      <a:pt x="238" y="20"/>
                    </a:lnTo>
                    <a:lnTo>
                      <a:pt x="251" y="14"/>
                    </a:lnTo>
                    <a:lnTo>
                      <a:pt x="263" y="9"/>
                    </a:lnTo>
                    <a:lnTo>
                      <a:pt x="277" y="6"/>
                    </a:lnTo>
                    <a:lnTo>
                      <a:pt x="291" y="3"/>
                    </a:lnTo>
                    <a:lnTo>
                      <a:pt x="305" y="1"/>
                    </a:lnTo>
                    <a:lnTo>
                      <a:pt x="319" y="0"/>
                    </a:lnTo>
                    <a:lnTo>
                      <a:pt x="334" y="0"/>
                    </a:lnTo>
                    <a:lnTo>
                      <a:pt x="355" y="0"/>
                    </a:lnTo>
                    <a:lnTo>
                      <a:pt x="374" y="1"/>
                    </a:lnTo>
                    <a:lnTo>
                      <a:pt x="393" y="3"/>
                    </a:lnTo>
                    <a:lnTo>
                      <a:pt x="411" y="6"/>
                    </a:lnTo>
                    <a:lnTo>
                      <a:pt x="428" y="9"/>
                    </a:lnTo>
                    <a:lnTo>
                      <a:pt x="445" y="14"/>
                    </a:lnTo>
                    <a:lnTo>
                      <a:pt x="461" y="20"/>
                    </a:lnTo>
                    <a:lnTo>
                      <a:pt x="475" y="25"/>
                    </a:lnTo>
                    <a:lnTo>
                      <a:pt x="489" y="32"/>
                    </a:lnTo>
                    <a:lnTo>
                      <a:pt x="503" y="40"/>
                    </a:lnTo>
                    <a:lnTo>
                      <a:pt x="515" y="48"/>
                    </a:lnTo>
                    <a:lnTo>
                      <a:pt x="527" y="58"/>
                    </a:lnTo>
                    <a:lnTo>
                      <a:pt x="539" y="68"/>
                    </a:lnTo>
                    <a:lnTo>
                      <a:pt x="548" y="79"/>
                    </a:lnTo>
                    <a:lnTo>
                      <a:pt x="558" y="90"/>
                    </a:lnTo>
                    <a:lnTo>
                      <a:pt x="567" y="103"/>
                    </a:lnTo>
                    <a:lnTo>
                      <a:pt x="573" y="92"/>
                    </a:lnTo>
                    <a:lnTo>
                      <a:pt x="581" y="82"/>
                    </a:lnTo>
                    <a:lnTo>
                      <a:pt x="589" y="71"/>
                    </a:lnTo>
                    <a:lnTo>
                      <a:pt x="600" y="62"/>
                    </a:lnTo>
                    <a:lnTo>
                      <a:pt x="610" y="53"/>
                    </a:lnTo>
                    <a:lnTo>
                      <a:pt x="623" y="45"/>
                    </a:lnTo>
                    <a:lnTo>
                      <a:pt x="638" y="37"/>
                    </a:lnTo>
                    <a:lnTo>
                      <a:pt x="653" y="29"/>
                    </a:lnTo>
                    <a:lnTo>
                      <a:pt x="668" y="22"/>
                    </a:lnTo>
                    <a:lnTo>
                      <a:pt x="684" y="17"/>
                    </a:lnTo>
                    <a:lnTo>
                      <a:pt x="700" y="11"/>
                    </a:lnTo>
                    <a:lnTo>
                      <a:pt x="716" y="7"/>
                    </a:lnTo>
                    <a:lnTo>
                      <a:pt x="732" y="4"/>
                    </a:lnTo>
                    <a:lnTo>
                      <a:pt x="749" y="2"/>
                    </a:lnTo>
                    <a:lnTo>
                      <a:pt x="764" y="0"/>
                    </a:lnTo>
                    <a:lnTo>
                      <a:pt x="781" y="0"/>
                    </a:lnTo>
                    <a:lnTo>
                      <a:pt x="796" y="0"/>
                    </a:lnTo>
                    <a:lnTo>
                      <a:pt x="811" y="1"/>
                    </a:lnTo>
                    <a:lnTo>
                      <a:pt x="825" y="2"/>
                    </a:lnTo>
                    <a:lnTo>
                      <a:pt x="838" y="4"/>
                    </a:lnTo>
                    <a:lnTo>
                      <a:pt x="851" y="6"/>
                    </a:lnTo>
                    <a:lnTo>
                      <a:pt x="864" y="9"/>
                    </a:lnTo>
                    <a:lnTo>
                      <a:pt x="876" y="13"/>
                    </a:lnTo>
                    <a:lnTo>
                      <a:pt x="888" y="18"/>
                    </a:lnTo>
                    <a:lnTo>
                      <a:pt x="900" y="22"/>
                    </a:lnTo>
                    <a:lnTo>
                      <a:pt x="910" y="27"/>
                    </a:lnTo>
                    <a:lnTo>
                      <a:pt x="921" y="33"/>
                    </a:lnTo>
                    <a:lnTo>
                      <a:pt x="931" y="40"/>
                    </a:lnTo>
                    <a:lnTo>
                      <a:pt x="941" y="46"/>
                    </a:lnTo>
                    <a:lnTo>
                      <a:pt x="950" y="53"/>
                    </a:lnTo>
                    <a:lnTo>
                      <a:pt x="959" y="62"/>
                    </a:lnTo>
                    <a:lnTo>
                      <a:pt x="967" y="70"/>
                    </a:lnTo>
                    <a:lnTo>
                      <a:pt x="976" y="80"/>
                    </a:lnTo>
                    <a:lnTo>
                      <a:pt x="983" y="89"/>
                    </a:lnTo>
                    <a:lnTo>
                      <a:pt x="989" y="99"/>
                    </a:lnTo>
                    <a:lnTo>
                      <a:pt x="996" y="109"/>
                    </a:lnTo>
                    <a:lnTo>
                      <a:pt x="1002" y="121"/>
                    </a:lnTo>
                    <a:lnTo>
                      <a:pt x="1007" y="131"/>
                    </a:lnTo>
                    <a:lnTo>
                      <a:pt x="1012" y="144"/>
                    </a:lnTo>
                    <a:lnTo>
                      <a:pt x="1017" y="156"/>
                    </a:lnTo>
                    <a:lnTo>
                      <a:pt x="1020" y="168"/>
                    </a:lnTo>
                    <a:lnTo>
                      <a:pt x="1024" y="182"/>
                    </a:lnTo>
                    <a:lnTo>
                      <a:pt x="1026" y="196"/>
                    </a:lnTo>
                    <a:lnTo>
                      <a:pt x="1029" y="210"/>
                    </a:lnTo>
                    <a:lnTo>
                      <a:pt x="1030" y="224"/>
                    </a:lnTo>
                    <a:lnTo>
                      <a:pt x="1031" y="239"/>
                    </a:lnTo>
                    <a:lnTo>
                      <a:pt x="1033" y="255"/>
                    </a:lnTo>
                    <a:lnTo>
                      <a:pt x="1033" y="271"/>
                    </a:lnTo>
                    <a:lnTo>
                      <a:pt x="1033" y="788"/>
                    </a:lnTo>
                    <a:lnTo>
                      <a:pt x="894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49" name="Freeform 15"/>
              <p:cNvSpPr>
                <a:spLocks noEditPoints="1"/>
              </p:cNvSpPr>
              <p:nvPr userDrawn="1"/>
            </p:nvSpPr>
            <p:spPr bwMode="gray">
              <a:xfrm>
                <a:off x="148748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556" y="221"/>
                  </a:cxn>
                  <a:cxn ang="0">
                    <a:pos x="575" y="294"/>
                  </a:cxn>
                  <a:cxn ang="0">
                    <a:pos x="155" y="274"/>
                  </a:cxn>
                  <a:cxn ang="0">
                    <a:pos x="189" y="203"/>
                  </a:cxn>
                  <a:cxn ang="0">
                    <a:pos x="248" y="147"/>
                  </a:cxn>
                  <a:cxn ang="0">
                    <a:pos x="325" y="118"/>
                  </a:cxn>
                  <a:cxn ang="0">
                    <a:pos x="416" y="119"/>
                  </a:cxn>
                  <a:cxn ang="0">
                    <a:pos x="476" y="138"/>
                  </a:cxn>
                  <a:cxn ang="0">
                    <a:pos x="510" y="161"/>
                  </a:cxn>
                  <a:cxn ang="0">
                    <a:pos x="712" y="312"/>
                  </a:cxn>
                  <a:cxn ang="0">
                    <a:pos x="704" y="243"/>
                  </a:cxn>
                  <a:cxn ang="0">
                    <a:pos x="684" y="182"/>
                  </a:cxn>
                  <a:cxn ang="0">
                    <a:pos x="652" y="128"/>
                  </a:cxn>
                  <a:cxn ang="0">
                    <a:pos x="610" y="81"/>
                  </a:cxn>
                  <a:cxn ang="0">
                    <a:pos x="556" y="44"/>
                  </a:cxn>
                  <a:cxn ang="0">
                    <a:pos x="494" y="18"/>
                  </a:cxn>
                  <a:cxn ang="0">
                    <a:pos x="422" y="3"/>
                  </a:cxn>
                  <a:cxn ang="0">
                    <a:pos x="345" y="0"/>
                  </a:cxn>
                  <a:cxn ang="0">
                    <a:pos x="278" y="9"/>
                  </a:cxn>
                  <a:cxn ang="0">
                    <a:pos x="215" y="32"/>
                  </a:cxn>
                  <a:cxn ang="0">
                    <a:pos x="157" y="68"/>
                  </a:cxn>
                  <a:cxn ang="0">
                    <a:pos x="102" y="118"/>
                  </a:cxn>
                  <a:cxn ang="0">
                    <a:pos x="55" y="183"/>
                  </a:cxn>
                  <a:cxn ang="0">
                    <a:pos x="22" y="257"/>
                  </a:cxn>
                  <a:cxn ang="0">
                    <a:pos x="4" y="341"/>
                  </a:cxn>
                  <a:cxn ang="0">
                    <a:pos x="1" y="433"/>
                  </a:cxn>
                  <a:cxn ang="0">
                    <a:pos x="12" y="519"/>
                  </a:cxn>
                  <a:cxn ang="0">
                    <a:pos x="36" y="595"/>
                  </a:cxn>
                  <a:cxn ang="0">
                    <a:pos x="75" y="660"/>
                  </a:cxn>
                  <a:cxn ang="0">
                    <a:pos x="127" y="716"/>
                  </a:cxn>
                  <a:cxn ang="0">
                    <a:pos x="182" y="756"/>
                  </a:cxn>
                  <a:cxn ang="0">
                    <a:pos x="242" y="784"/>
                  </a:cxn>
                  <a:cxn ang="0">
                    <a:pos x="308" y="799"/>
                  </a:cxn>
                  <a:cxn ang="0">
                    <a:pos x="386" y="802"/>
                  </a:cxn>
                  <a:cxn ang="0">
                    <a:pos x="480" y="792"/>
                  </a:cxn>
                  <a:cxn ang="0">
                    <a:pos x="560" y="768"/>
                  </a:cxn>
                  <a:cxn ang="0">
                    <a:pos x="613" y="741"/>
                  </a:cxn>
                  <a:cxn ang="0">
                    <a:pos x="584" y="619"/>
                  </a:cxn>
                  <a:cxn ang="0">
                    <a:pos x="542" y="649"/>
                  </a:cxn>
                  <a:cxn ang="0">
                    <a:pos x="495" y="670"/>
                  </a:cxn>
                  <a:cxn ang="0">
                    <a:pos x="444" y="684"/>
                  </a:cxn>
                  <a:cxn ang="0">
                    <a:pos x="387" y="688"/>
                  </a:cxn>
                  <a:cxn ang="0">
                    <a:pos x="316" y="679"/>
                  </a:cxn>
                  <a:cxn ang="0">
                    <a:pos x="273" y="663"/>
                  </a:cxn>
                  <a:cxn ang="0">
                    <a:pos x="235" y="639"/>
                  </a:cxn>
                  <a:cxn ang="0">
                    <a:pos x="202" y="605"/>
                  </a:cxn>
                  <a:cxn ang="0">
                    <a:pos x="173" y="560"/>
                  </a:cxn>
                  <a:cxn ang="0">
                    <a:pos x="155" y="507"/>
                  </a:cxn>
                  <a:cxn ang="0">
                    <a:pos x="146" y="447"/>
                  </a:cxn>
                  <a:cxn ang="0">
                    <a:pos x="706" y="394"/>
                  </a:cxn>
                </a:cxnLst>
                <a:rect l="0" t="0" r="r" b="b"/>
                <a:pathLst>
                  <a:path w="712" h="803">
                    <a:moveTo>
                      <a:pt x="525" y="175"/>
                    </a:moveTo>
                    <a:lnTo>
                      <a:pt x="536" y="190"/>
                    </a:lnTo>
                    <a:lnTo>
                      <a:pt x="547" y="204"/>
                    </a:lnTo>
                    <a:lnTo>
                      <a:pt x="556" y="221"/>
                    </a:lnTo>
                    <a:lnTo>
                      <a:pt x="564" y="238"/>
                    </a:lnTo>
                    <a:lnTo>
                      <a:pt x="569" y="256"/>
                    </a:lnTo>
                    <a:lnTo>
                      <a:pt x="573" y="274"/>
                    </a:lnTo>
                    <a:lnTo>
                      <a:pt x="575" y="294"/>
                    </a:lnTo>
                    <a:lnTo>
                      <a:pt x="576" y="314"/>
                    </a:lnTo>
                    <a:lnTo>
                      <a:pt x="149" y="314"/>
                    </a:lnTo>
                    <a:lnTo>
                      <a:pt x="151" y="293"/>
                    </a:lnTo>
                    <a:lnTo>
                      <a:pt x="155" y="274"/>
                    </a:lnTo>
                    <a:lnTo>
                      <a:pt x="162" y="255"/>
                    </a:lnTo>
                    <a:lnTo>
                      <a:pt x="169" y="237"/>
                    </a:lnTo>
                    <a:lnTo>
                      <a:pt x="178" y="220"/>
                    </a:lnTo>
                    <a:lnTo>
                      <a:pt x="189" y="203"/>
                    </a:lnTo>
                    <a:lnTo>
                      <a:pt x="202" y="188"/>
                    </a:lnTo>
                    <a:lnTo>
                      <a:pt x="215" y="174"/>
                    </a:lnTo>
                    <a:lnTo>
                      <a:pt x="231" y="160"/>
                    </a:lnTo>
                    <a:lnTo>
                      <a:pt x="248" y="147"/>
                    </a:lnTo>
                    <a:lnTo>
                      <a:pt x="266" y="138"/>
                    </a:lnTo>
                    <a:lnTo>
                      <a:pt x="285" y="129"/>
                    </a:lnTo>
                    <a:lnTo>
                      <a:pt x="305" y="123"/>
                    </a:lnTo>
                    <a:lnTo>
                      <a:pt x="325" y="118"/>
                    </a:lnTo>
                    <a:lnTo>
                      <a:pt x="346" y="116"/>
                    </a:lnTo>
                    <a:lnTo>
                      <a:pt x="369" y="115"/>
                    </a:lnTo>
                    <a:lnTo>
                      <a:pt x="393" y="116"/>
                    </a:lnTo>
                    <a:lnTo>
                      <a:pt x="416" y="119"/>
                    </a:lnTo>
                    <a:lnTo>
                      <a:pt x="437" y="123"/>
                    </a:lnTo>
                    <a:lnTo>
                      <a:pt x="457" y="129"/>
                    </a:lnTo>
                    <a:lnTo>
                      <a:pt x="467" y="134"/>
                    </a:lnTo>
                    <a:lnTo>
                      <a:pt x="476" y="138"/>
                    </a:lnTo>
                    <a:lnTo>
                      <a:pt x="484" y="143"/>
                    </a:lnTo>
                    <a:lnTo>
                      <a:pt x="493" y="148"/>
                    </a:lnTo>
                    <a:lnTo>
                      <a:pt x="501" y="155"/>
                    </a:lnTo>
                    <a:lnTo>
                      <a:pt x="510" y="161"/>
                    </a:lnTo>
                    <a:lnTo>
                      <a:pt x="517" y="167"/>
                    </a:lnTo>
                    <a:lnTo>
                      <a:pt x="525" y="175"/>
                    </a:lnTo>
                    <a:close/>
                    <a:moveTo>
                      <a:pt x="712" y="330"/>
                    </a:moveTo>
                    <a:lnTo>
                      <a:pt x="712" y="312"/>
                    </a:lnTo>
                    <a:lnTo>
                      <a:pt x="711" y="294"/>
                    </a:lnTo>
                    <a:lnTo>
                      <a:pt x="709" y="277"/>
                    </a:lnTo>
                    <a:lnTo>
                      <a:pt x="707" y="259"/>
                    </a:lnTo>
                    <a:lnTo>
                      <a:pt x="704" y="243"/>
                    </a:lnTo>
                    <a:lnTo>
                      <a:pt x="700" y="227"/>
                    </a:lnTo>
                    <a:lnTo>
                      <a:pt x="696" y="212"/>
                    </a:lnTo>
                    <a:lnTo>
                      <a:pt x="690" y="197"/>
                    </a:lnTo>
                    <a:lnTo>
                      <a:pt x="684" y="182"/>
                    </a:lnTo>
                    <a:lnTo>
                      <a:pt x="677" y="167"/>
                    </a:lnTo>
                    <a:lnTo>
                      <a:pt x="669" y="154"/>
                    </a:lnTo>
                    <a:lnTo>
                      <a:pt x="662" y="141"/>
                    </a:lnTo>
                    <a:lnTo>
                      <a:pt x="652" y="128"/>
                    </a:lnTo>
                    <a:lnTo>
                      <a:pt x="643" y="116"/>
                    </a:lnTo>
                    <a:lnTo>
                      <a:pt x="632" y="104"/>
                    </a:lnTo>
                    <a:lnTo>
                      <a:pt x="622" y="92"/>
                    </a:lnTo>
                    <a:lnTo>
                      <a:pt x="610" y="81"/>
                    </a:lnTo>
                    <a:lnTo>
                      <a:pt x="597" y="70"/>
                    </a:lnTo>
                    <a:lnTo>
                      <a:pt x="584" y="61"/>
                    </a:lnTo>
                    <a:lnTo>
                      <a:pt x="570" y="51"/>
                    </a:lnTo>
                    <a:lnTo>
                      <a:pt x="556" y="44"/>
                    </a:lnTo>
                    <a:lnTo>
                      <a:pt x="541" y="36"/>
                    </a:lnTo>
                    <a:lnTo>
                      <a:pt x="526" y="29"/>
                    </a:lnTo>
                    <a:lnTo>
                      <a:pt x="510" y="23"/>
                    </a:lnTo>
                    <a:lnTo>
                      <a:pt x="494" y="18"/>
                    </a:lnTo>
                    <a:lnTo>
                      <a:pt x="476" y="12"/>
                    </a:lnTo>
                    <a:lnTo>
                      <a:pt x="459" y="8"/>
                    </a:lnTo>
                    <a:lnTo>
                      <a:pt x="441" y="5"/>
                    </a:lnTo>
                    <a:lnTo>
                      <a:pt x="422" y="3"/>
                    </a:lnTo>
                    <a:lnTo>
                      <a:pt x="403" y="1"/>
                    </a:lnTo>
                    <a:lnTo>
                      <a:pt x="383" y="0"/>
                    </a:lnTo>
                    <a:lnTo>
                      <a:pt x="363" y="0"/>
                    </a:lnTo>
                    <a:lnTo>
                      <a:pt x="345" y="0"/>
                    </a:lnTo>
                    <a:lnTo>
                      <a:pt x="328" y="1"/>
                    </a:lnTo>
                    <a:lnTo>
                      <a:pt x="310" y="3"/>
                    </a:lnTo>
                    <a:lnTo>
                      <a:pt x="295" y="6"/>
                    </a:lnTo>
                    <a:lnTo>
                      <a:pt x="278" y="9"/>
                    </a:lnTo>
                    <a:lnTo>
                      <a:pt x="262" y="14"/>
                    </a:lnTo>
                    <a:lnTo>
                      <a:pt x="246" y="20"/>
                    </a:lnTo>
                    <a:lnTo>
                      <a:pt x="230" y="25"/>
                    </a:lnTo>
                    <a:lnTo>
                      <a:pt x="215" y="32"/>
                    </a:lnTo>
                    <a:lnTo>
                      <a:pt x="200" y="40"/>
                    </a:lnTo>
                    <a:lnTo>
                      <a:pt x="185" y="48"/>
                    </a:lnTo>
                    <a:lnTo>
                      <a:pt x="171" y="58"/>
                    </a:lnTo>
                    <a:lnTo>
                      <a:pt x="157" y="68"/>
                    </a:lnTo>
                    <a:lnTo>
                      <a:pt x="144" y="79"/>
                    </a:lnTo>
                    <a:lnTo>
                      <a:pt x="130" y="90"/>
                    </a:lnTo>
                    <a:lnTo>
                      <a:pt x="116" y="103"/>
                    </a:lnTo>
                    <a:lnTo>
                      <a:pt x="102" y="118"/>
                    </a:lnTo>
                    <a:lnTo>
                      <a:pt x="90" y="133"/>
                    </a:lnTo>
                    <a:lnTo>
                      <a:pt x="77" y="149"/>
                    </a:lnTo>
                    <a:lnTo>
                      <a:pt x="66" y="165"/>
                    </a:lnTo>
                    <a:lnTo>
                      <a:pt x="55" y="183"/>
                    </a:lnTo>
                    <a:lnTo>
                      <a:pt x="45" y="200"/>
                    </a:lnTo>
                    <a:lnTo>
                      <a:pt x="37" y="219"/>
                    </a:lnTo>
                    <a:lnTo>
                      <a:pt x="30" y="238"/>
                    </a:lnTo>
                    <a:lnTo>
                      <a:pt x="22" y="257"/>
                    </a:lnTo>
                    <a:lnTo>
                      <a:pt x="17" y="277"/>
                    </a:lnTo>
                    <a:lnTo>
                      <a:pt x="12" y="298"/>
                    </a:lnTo>
                    <a:lnTo>
                      <a:pt x="7" y="319"/>
                    </a:lnTo>
                    <a:lnTo>
                      <a:pt x="4" y="341"/>
                    </a:lnTo>
                    <a:lnTo>
                      <a:pt x="2" y="364"/>
                    </a:lnTo>
                    <a:lnTo>
                      <a:pt x="1" y="387"/>
                    </a:lnTo>
                    <a:lnTo>
                      <a:pt x="0" y="410"/>
                    </a:lnTo>
                    <a:lnTo>
                      <a:pt x="1" y="433"/>
                    </a:lnTo>
                    <a:lnTo>
                      <a:pt x="2" y="455"/>
                    </a:lnTo>
                    <a:lnTo>
                      <a:pt x="4" y="476"/>
                    </a:lnTo>
                    <a:lnTo>
                      <a:pt x="7" y="498"/>
                    </a:lnTo>
                    <a:lnTo>
                      <a:pt x="12" y="519"/>
                    </a:lnTo>
                    <a:lnTo>
                      <a:pt x="16" y="539"/>
                    </a:lnTo>
                    <a:lnTo>
                      <a:pt x="22" y="558"/>
                    </a:lnTo>
                    <a:lnTo>
                      <a:pt x="29" y="576"/>
                    </a:lnTo>
                    <a:lnTo>
                      <a:pt x="36" y="595"/>
                    </a:lnTo>
                    <a:lnTo>
                      <a:pt x="44" y="611"/>
                    </a:lnTo>
                    <a:lnTo>
                      <a:pt x="54" y="628"/>
                    </a:lnTo>
                    <a:lnTo>
                      <a:pt x="64" y="645"/>
                    </a:lnTo>
                    <a:lnTo>
                      <a:pt x="75" y="660"/>
                    </a:lnTo>
                    <a:lnTo>
                      <a:pt x="88" y="676"/>
                    </a:lnTo>
                    <a:lnTo>
                      <a:pt x="100" y="691"/>
                    </a:lnTo>
                    <a:lnTo>
                      <a:pt x="114" y="704"/>
                    </a:lnTo>
                    <a:lnTo>
                      <a:pt x="127" y="716"/>
                    </a:lnTo>
                    <a:lnTo>
                      <a:pt x="139" y="727"/>
                    </a:lnTo>
                    <a:lnTo>
                      <a:pt x="153" y="738"/>
                    </a:lnTo>
                    <a:lnTo>
                      <a:pt x="167" y="747"/>
                    </a:lnTo>
                    <a:lnTo>
                      <a:pt x="182" y="756"/>
                    </a:lnTo>
                    <a:lnTo>
                      <a:pt x="196" y="764"/>
                    </a:lnTo>
                    <a:lnTo>
                      <a:pt x="211" y="772"/>
                    </a:lnTo>
                    <a:lnTo>
                      <a:pt x="226" y="778"/>
                    </a:lnTo>
                    <a:lnTo>
                      <a:pt x="242" y="784"/>
                    </a:lnTo>
                    <a:lnTo>
                      <a:pt x="258" y="790"/>
                    </a:lnTo>
                    <a:lnTo>
                      <a:pt x="274" y="794"/>
                    </a:lnTo>
                    <a:lnTo>
                      <a:pt x="291" y="797"/>
                    </a:lnTo>
                    <a:lnTo>
                      <a:pt x="308" y="799"/>
                    </a:lnTo>
                    <a:lnTo>
                      <a:pt x="325" y="801"/>
                    </a:lnTo>
                    <a:lnTo>
                      <a:pt x="343" y="802"/>
                    </a:lnTo>
                    <a:lnTo>
                      <a:pt x="361" y="803"/>
                    </a:lnTo>
                    <a:lnTo>
                      <a:pt x="386" y="802"/>
                    </a:lnTo>
                    <a:lnTo>
                      <a:pt x="411" y="801"/>
                    </a:lnTo>
                    <a:lnTo>
                      <a:pt x="434" y="799"/>
                    </a:lnTo>
                    <a:lnTo>
                      <a:pt x="457" y="796"/>
                    </a:lnTo>
                    <a:lnTo>
                      <a:pt x="480" y="792"/>
                    </a:lnTo>
                    <a:lnTo>
                      <a:pt x="502" y="787"/>
                    </a:lnTo>
                    <a:lnTo>
                      <a:pt x="524" y="780"/>
                    </a:lnTo>
                    <a:lnTo>
                      <a:pt x="545" y="773"/>
                    </a:lnTo>
                    <a:lnTo>
                      <a:pt x="560" y="768"/>
                    </a:lnTo>
                    <a:lnTo>
                      <a:pt x="575" y="761"/>
                    </a:lnTo>
                    <a:lnTo>
                      <a:pt x="589" y="755"/>
                    </a:lnTo>
                    <a:lnTo>
                      <a:pt x="602" y="749"/>
                    </a:lnTo>
                    <a:lnTo>
                      <a:pt x="613" y="741"/>
                    </a:lnTo>
                    <a:lnTo>
                      <a:pt x="624" y="734"/>
                    </a:lnTo>
                    <a:lnTo>
                      <a:pt x="633" y="726"/>
                    </a:lnTo>
                    <a:lnTo>
                      <a:pt x="642" y="719"/>
                    </a:lnTo>
                    <a:lnTo>
                      <a:pt x="584" y="619"/>
                    </a:lnTo>
                    <a:lnTo>
                      <a:pt x="574" y="627"/>
                    </a:lnTo>
                    <a:lnTo>
                      <a:pt x="564" y="636"/>
                    </a:lnTo>
                    <a:lnTo>
                      <a:pt x="553" y="642"/>
                    </a:lnTo>
                    <a:lnTo>
                      <a:pt x="542" y="649"/>
                    </a:lnTo>
                    <a:lnTo>
                      <a:pt x="531" y="656"/>
                    </a:lnTo>
                    <a:lnTo>
                      <a:pt x="519" y="661"/>
                    </a:lnTo>
                    <a:lnTo>
                      <a:pt x="508" y="666"/>
                    </a:lnTo>
                    <a:lnTo>
                      <a:pt x="495" y="670"/>
                    </a:lnTo>
                    <a:lnTo>
                      <a:pt x="483" y="675"/>
                    </a:lnTo>
                    <a:lnTo>
                      <a:pt x="471" y="678"/>
                    </a:lnTo>
                    <a:lnTo>
                      <a:pt x="457" y="681"/>
                    </a:lnTo>
                    <a:lnTo>
                      <a:pt x="444" y="684"/>
                    </a:lnTo>
                    <a:lnTo>
                      <a:pt x="431" y="685"/>
                    </a:lnTo>
                    <a:lnTo>
                      <a:pt x="416" y="687"/>
                    </a:lnTo>
                    <a:lnTo>
                      <a:pt x="402" y="687"/>
                    </a:lnTo>
                    <a:lnTo>
                      <a:pt x="387" y="688"/>
                    </a:lnTo>
                    <a:lnTo>
                      <a:pt x="362" y="687"/>
                    </a:lnTo>
                    <a:lnTo>
                      <a:pt x="339" y="684"/>
                    </a:lnTo>
                    <a:lnTo>
                      <a:pt x="327" y="682"/>
                    </a:lnTo>
                    <a:lnTo>
                      <a:pt x="316" y="679"/>
                    </a:lnTo>
                    <a:lnTo>
                      <a:pt x="304" y="676"/>
                    </a:lnTo>
                    <a:lnTo>
                      <a:pt x="293" y="672"/>
                    </a:lnTo>
                    <a:lnTo>
                      <a:pt x="283" y="667"/>
                    </a:lnTo>
                    <a:lnTo>
                      <a:pt x="273" y="663"/>
                    </a:lnTo>
                    <a:lnTo>
                      <a:pt x="264" y="658"/>
                    </a:lnTo>
                    <a:lnTo>
                      <a:pt x="254" y="653"/>
                    </a:lnTo>
                    <a:lnTo>
                      <a:pt x="245" y="646"/>
                    </a:lnTo>
                    <a:lnTo>
                      <a:pt x="235" y="639"/>
                    </a:lnTo>
                    <a:lnTo>
                      <a:pt x="227" y="631"/>
                    </a:lnTo>
                    <a:lnTo>
                      <a:pt x="219" y="624"/>
                    </a:lnTo>
                    <a:lnTo>
                      <a:pt x="210" y="615"/>
                    </a:lnTo>
                    <a:lnTo>
                      <a:pt x="202" y="605"/>
                    </a:lnTo>
                    <a:lnTo>
                      <a:pt x="193" y="595"/>
                    </a:lnTo>
                    <a:lnTo>
                      <a:pt x="186" y="583"/>
                    </a:lnTo>
                    <a:lnTo>
                      <a:pt x="179" y="572"/>
                    </a:lnTo>
                    <a:lnTo>
                      <a:pt x="173" y="560"/>
                    </a:lnTo>
                    <a:lnTo>
                      <a:pt x="168" y="548"/>
                    </a:lnTo>
                    <a:lnTo>
                      <a:pt x="163" y="534"/>
                    </a:lnTo>
                    <a:lnTo>
                      <a:pt x="158" y="522"/>
                    </a:lnTo>
                    <a:lnTo>
                      <a:pt x="155" y="507"/>
                    </a:lnTo>
                    <a:lnTo>
                      <a:pt x="152" y="493"/>
                    </a:lnTo>
                    <a:lnTo>
                      <a:pt x="149" y="479"/>
                    </a:lnTo>
                    <a:lnTo>
                      <a:pt x="147" y="463"/>
                    </a:lnTo>
                    <a:lnTo>
                      <a:pt x="146" y="447"/>
                    </a:lnTo>
                    <a:lnTo>
                      <a:pt x="145" y="431"/>
                    </a:lnTo>
                    <a:lnTo>
                      <a:pt x="145" y="414"/>
                    </a:lnTo>
                    <a:lnTo>
                      <a:pt x="702" y="414"/>
                    </a:lnTo>
                    <a:lnTo>
                      <a:pt x="706" y="394"/>
                    </a:lnTo>
                    <a:lnTo>
                      <a:pt x="710" y="374"/>
                    </a:lnTo>
                    <a:lnTo>
                      <a:pt x="711" y="352"/>
                    </a:lnTo>
                    <a:lnTo>
                      <a:pt x="712" y="33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0" name="Freeform 16"/>
              <p:cNvSpPr>
                <a:spLocks/>
              </p:cNvSpPr>
              <p:nvPr userDrawn="1"/>
            </p:nvSpPr>
            <p:spPr bwMode="gray">
              <a:xfrm>
                <a:off x="1638300" y="498475"/>
                <a:ext cx="107950" cy="139700"/>
              </a:xfrm>
              <a:custGeom>
                <a:avLst/>
                <a:gdLst/>
                <a:ahLst/>
                <a:cxnLst>
                  <a:cxn ang="0">
                    <a:pos x="476" y="337"/>
                  </a:cxn>
                  <a:cxn ang="0">
                    <a:pos x="473" y="280"/>
                  </a:cxn>
                  <a:cxn ang="0">
                    <a:pos x="467" y="232"/>
                  </a:cxn>
                  <a:cxn ang="0">
                    <a:pos x="455" y="194"/>
                  </a:cxn>
                  <a:cxn ang="0">
                    <a:pos x="438" y="164"/>
                  </a:cxn>
                  <a:cxn ang="0">
                    <a:pos x="429" y="153"/>
                  </a:cxn>
                  <a:cxn ang="0">
                    <a:pos x="417" y="142"/>
                  </a:cxn>
                  <a:cxn ang="0">
                    <a:pos x="388" y="127"/>
                  </a:cxn>
                  <a:cxn ang="0">
                    <a:pos x="355" y="118"/>
                  </a:cxn>
                  <a:cxn ang="0">
                    <a:pos x="315" y="115"/>
                  </a:cxn>
                  <a:cxn ang="0">
                    <a:pos x="290" y="117"/>
                  </a:cxn>
                  <a:cxn ang="0">
                    <a:pos x="266" y="122"/>
                  </a:cxn>
                  <a:cxn ang="0">
                    <a:pos x="242" y="130"/>
                  </a:cxn>
                  <a:cxn ang="0">
                    <a:pos x="216" y="143"/>
                  </a:cxn>
                  <a:cxn ang="0">
                    <a:pos x="192" y="158"/>
                  </a:cxn>
                  <a:cxn ang="0">
                    <a:pos x="171" y="174"/>
                  </a:cxn>
                  <a:cxn ang="0">
                    <a:pos x="153" y="193"/>
                  </a:cxn>
                  <a:cxn ang="0">
                    <a:pos x="138" y="212"/>
                  </a:cxn>
                  <a:cxn ang="0">
                    <a:pos x="0" y="788"/>
                  </a:cxn>
                  <a:cxn ang="0">
                    <a:pos x="94" y="14"/>
                  </a:cxn>
                  <a:cxn ang="0">
                    <a:pos x="146" y="101"/>
                  </a:cxn>
                  <a:cxn ang="0">
                    <a:pos x="166" y="76"/>
                  </a:cxn>
                  <a:cxn ang="0">
                    <a:pos x="188" y="53"/>
                  </a:cxn>
                  <a:cxn ang="0">
                    <a:pos x="213" y="36"/>
                  </a:cxn>
                  <a:cxn ang="0">
                    <a:pos x="241" y="22"/>
                  </a:cxn>
                  <a:cxn ang="0">
                    <a:pos x="271" y="10"/>
                  </a:cxn>
                  <a:cxn ang="0">
                    <a:pos x="304" y="4"/>
                  </a:cxn>
                  <a:cxn ang="0">
                    <a:pos x="340" y="0"/>
                  </a:cxn>
                  <a:cxn ang="0">
                    <a:pos x="375" y="0"/>
                  </a:cxn>
                  <a:cxn ang="0">
                    <a:pos x="404" y="2"/>
                  </a:cxn>
                  <a:cxn ang="0">
                    <a:pos x="433" y="7"/>
                  </a:cxn>
                  <a:cxn ang="0">
                    <a:pos x="458" y="14"/>
                  </a:cxn>
                  <a:cxn ang="0">
                    <a:pos x="482" y="24"/>
                  </a:cxn>
                  <a:cxn ang="0">
                    <a:pos x="505" y="36"/>
                  </a:cxn>
                  <a:cxn ang="0">
                    <a:pos x="525" y="50"/>
                  </a:cxn>
                  <a:cxn ang="0">
                    <a:pos x="541" y="67"/>
                  </a:cxn>
                  <a:cxn ang="0">
                    <a:pos x="558" y="87"/>
                  </a:cxn>
                  <a:cxn ang="0">
                    <a:pos x="572" y="108"/>
                  </a:cxn>
                  <a:cxn ang="0">
                    <a:pos x="584" y="133"/>
                  </a:cxn>
                  <a:cxn ang="0">
                    <a:pos x="593" y="159"/>
                  </a:cxn>
                  <a:cxn ang="0">
                    <a:pos x="602" y="188"/>
                  </a:cxn>
                  <a:cxn ang="0">
                    <a:pos x="608" y="220"/>
                  </a:cxn>
                  <a:cxn ang="0">
                    <a:pos x="613" y="272"/>
                  </a:cxn>
                  <a:cxn ang="0">
                    <a:pos x="614" y="788"/>
                  </a:cxn>
                </a:cxnLst>
                <a:rect l="0" t="0" r="r" b="b"/>
                <a:pathLst>
                  <a:path w="614" h="788">
                    <a:moveTo>
                      <a:pt x="476" y="788"/>
                    </a:moveTo>
                    <a:lnTo>
                      <a:pt x="476" y="337"/>
                    </a:lnTo>
                    <a:lnTo>
                      <a:pt x="475" y="308"/>
                    </a:lnTo>
                    <a:lnTo>
                      <a:pt x="473" y="280"/>
                    </a:lnTo>
                    <a:lnTo>
                      <a:pt x="471" y="255"/>
                    </a:lnTo>
                    <a:lnTo>
                      <a:pt x="467" y="232"/>
                    </a:lnTo>
                    <a:lnTo>
                      <a:pt x="461" y="212"/>
                    </a:lnTo>
                    <a:lnTo>
                      <a:pt x="455" y="194"/>
                    </a:lnTo>
                    <a:lnTo>
                      <a:pt x="448" y="178"/>
                    </a:lnTo>
                    <a:lnTo>
                      <a:pt x="438" y="164"/>
                    </a:lnTo>
                    <a:lnTo>
                      <a:pt x="434" y="158"/>
                    </a:lnTo>
                    <a:lnTo>
                      <a:pt x="429" y="153"/>
                    </a:lnTo>
                    <a:lnTo>
                      <a:pt x="423" y="147"/>
                    </a:lnTo>
                    <a:lnTo>
                      <a:pt x="417" y="142"/>
                    </a:lnTo>
                    <a:lnTo>
                      <a:pt x="403" y="134"/>
                    </a:lnTo>
                    <a:lnTo>
                      <a:pt x="388" y="127"/>
                    </a:lnTo>
                    <a:lnTo>
                      <a:pt x="373" y="122"/>
                    </a:lnTo>
                    <a:lnTo>
                      <a:pt x="355" y="118"/>
                    </a:lnTo>
                    <a:lnTo>
                      <a:pt x="336" y="116"/>
                    </a:lnTo>
                    <a:lnTo>
                      <a:pt x="315" y="115"/>
                    </a:lnTo>
                    <a:lnTo>
                      <a:pt x="303" y="115"/>
                    </a:lnTo>
                    <a:lnTo>
                      <a:pt x="290" y="117"/>
                    </a:lnTo>
                    <a:lnTo>
                      <a:pt x="279" y="119"/>
                    </a:lnTo>
                    <a:lnTo>
                      <a:pt x="266" y="122"/>
                    </a:lnTo>
                    <a:lnTo>
                      <a:pt x="254" y="125"/>
                    </a:lnTo>
                    <a:lnTo>
                      <a:pt x="242" y="130"/>
                    </a:lnTo>
                    <a:lnTo>
                      <a:pt x="229" y="136"/>
                    </a:lnTo>
                    <a:lnTo>
                      <a:pt x="216" y="143"/>
                    </a:lnTo>
                    <a:lnTo>
                      <a:pt x="204" y="150"/>
                    </a:lnTo>
                    <a:lnTo>
                      <a:pt x="192" y="158"/>
                    </a:lnTo>
                    <a:lnTo>
                      <a:pt x="182" y="165"/>
                    </a:lnTo>
                    <a:lnTo>
                      <a:pt x="171" y="174"/>
                    </a:lnTo>
                    <a:lnTo>
                      <a:pt x="162" y="183"/>
                    </a:lnTo>
                    <a:lnTo>
                      <a:pt x="153" y="193"/>
                    </a:lnTo>
                    <a:lnTo>
                      <a:pt x="146" y="202"/>
                    </a:lnTo>
                    <a:lnTo>
                      <a:pt x="138" y="212"/>
                    </a:lnTo>
                    <a:lnTo>
                      <a:pt x="138" y="788"/>
                    </a:lnTo>
                    <a:lnTo>
                      <a:pt x="0" y="788"/>
                    </a:lnTo>
                    <a:lnTo>
                      <a:pt x="0" y="14"/>
                    </a:lnTo>
                    <a:lnTo>
                      <a:pt x="94" y="14"/>
                    </a:lnTo>
                    <a:lnTo>
                      <a:pt x="137" y="115"/>
                    </a:lnTo>
                    <a:lnTo>
                      <a:pt x="146" y="101"/>
                    </a:lnTo>
                    <a:lnTo>
                      <a:pt x="155" y="87"/>
                    </a:lnTo>
                    <a:lnTo>
                      <a:pt x="166" y="76"/>
                    </a:lnTo>
                    <a:lnTo>
                      <a:pt x="176" y="64"/>
                    </a:lnTo>
                    <a:lnTo>
                      <a:pt x="188" y="53"/>
                    </a:lnTo>
                    <a:lnTo>
                      <a:pt x="201" y="44"/>
                    </a:lnTo>
                    <a:lnTo>
                      <a:pt x="213" y="36"/>
                    </a:lnTo>
                    <a:lnTo>
                      <a:pt x="227" y="28"/>
                    </a:lnTo>
                    <a:lnTo>
                      <a:pt x="241" y="22"/>
                    </a:lnTo>
                    <a:lnTo>
                      <a:pt x="255" y="15"/>
                    </a:lnTo>
                    <a:lnTo>
                      <a:pt x="271" y="10"/>
                    </a:lnTo>
                    <a:lnTo>
                      <a:pt x="287" y="7"/>
                    </a:lnTo>
                    <a:lnTo>
                      <a:pt x="304" y="4"/>
                    </a:lnTo>
                    <a:lnTo>
                      <a:pt x="322" y="1"/>
                    </a:lnTo>
                    <a:lnTo>
                      <a:pt x="340" y="0"/>
                    </a:lnTo>
                    <a:lnTo>
                      <a:pt x="359" y="0"/>
                    </a:lnTo>
                    <a:lnTo>
                      <a:pt x="375" y="0"/>
                    </a:lnTo>
                    <a:lnTo>
                      <a:pt x="391" y="1"/>
                    </a:lnTo>
                    <a:lnTo>
                      <a:pt x="404" y="2"/>
                    </a:lnTo>
                    <a:lnTo>
                      <a:pt x="419" y="4"/>
                    </a:lnTo>
                    <a:lnTo>
                      <a:pt x="433" y="7"/>
                    </a:lnTo>
                    <a:lnTo>
                      <a:pt x="445" y="10"/>
                    </a:lnTo>
                    <a:lnTo>
                      <a:pt x="458" y="14"/>
                    </a:lnTo>
                    <a:lnTo>
                      <a:pt x="471" y="19"/>
                    </a:lnTo>
                    <a:lnTo>
                      <a:pt x="482" y="24"/>
                    </a:lnTo>
                    <a:lnTo>
                      <a:pt x="494" y="29"/>
                    </a:lnTo>
                    <a:lnTo>
                      <a:pt x="505" y="36"/>
                    </a:lnTo>
                    <a:lnTo>
                      <a:pt x="514" y="43"/>
                    </a:lnTo>
                    <a:lnTo>
                      <a:pt x="525" y="50"/>
                    </a:lnTo>
                    <a:lnTo>
                      <a:pt x="533" y="59"/>
                    </a:lnTo>
                    <a:lnTo>
                      <a:pt x="541" y="67"/>
                    </a:lnTo>
                    <a:lnTo>
                      <a:pt x="550" y="77"/>
                    </a:lnTo>
                    <a:lnTo>
                      <a:pt x="558" y="87"/>
                    </a:lnTo>
                    <a:lnTo>
                      <a:pt x="565" y="98"/>
                    </a:lnTo>
                    <a:lnTo>
                      <a:pt x="572" y="108"/>
                    </a:lnTo>
                    <a:lnTo>
                      <a:pt x="578" y="120"/>
                    </a:lnTo>
                    <a:lnTo>
                      <a:pt x="584" y="133"/>
                    </a:lnTo>
                    <a:lnTo>
                      <a:pt x="589" y="145"/>
                    </a:lnTo>
                    <a:lnTo>
                      <a:pt x="593" y="159"/>
                    </a:lnTo>
                    <a:lnTo>
                      <a:pt x="598" y="174"/>
                    </a:lnTo>
                    <a:lnTo>
                      <a:pt x="602" y="188"/>
                    </a:lnTo>
                    <a:lnTo>
                      <a:pt x="605" y="203"/>
                    </a:lnTo>
                    <a:lnTo>
                      <a:pt x="608" y="220"/>
                    </a:lnTo>
                    <a:lnTo>
                      <a:pt x="610" y="236"/>
                    </a:lnTo>
                    <a:lnTo>
                      <a:pt x="613" y="272"/>
                    </a:lnTo>
                    <a:lnTo>
                      <a:pt x="614" y="309"/>
                    </a:lnTo>
                    <a:lnTo>
                      <a:pt x="614" y="788"/>
                    </a:lnTo>
                    <a:lnTo>
                      <a:pt x="476" y="7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1" name="Freeform 17"/>
              <p:cNvSpPr>
                <a:spLocks/>
              </p:cNvSpPr>
              <p:nvPr userDrawn="1"/>
            </p:nvSpPr>
            <p:spPr bwMode="gray">
              <a:xfrm>
                <a:off x="1773238" y="463550"/>
                <a:ext cx="87313" cy="176212"/>
              </a:xfrm>
              <a:custGeom>
                <a:avLst/>
                <a:gdLst/>
                <a:ahLst/>
                <a:cxnLst>
                  <a:cxn ang="0">
                    <a:pos x="0" y="322"/>
                  </a:cxn>
                  <a:cxn ang="0">
                    <a:pos x="91" y="214"/>
                  </a:cxn>
                  <a:cxn ang="0">
                    <a:pos x="228" y="0"/>
                  </a:cxn>
                  <a:cxn ang="0">
                    <a:pos x="441" y="214"/>
                  </a:cxn>
                  <a:cxn ang="0">
                    <a:pos x="228" y="322"/>
                  </a:cxn>
                  <a:cxn ang="0">
                    <a:pos x="229" y="731"/>
                  </a:cxn>
                  <a:cxn ang="0">
                    <a:pos x="233" y="773"/>
                  </a:cxn>
                  <a:cxn ang="0">
                    <a:pos x="242" y="808"/>
                  </a:cxn>
                  <a:cxn ang="0">
                    <a:pos x="253" y="836"/>
                  </a:cxn>
                  <a:cxn ang="0">
                    <a:pos x="270" y="857"/>
                  </a:cxn>
                  <a:cxn ang="0">
                    <a:pos x="293" y="872"/>
                  </a:cxn>
                  <a:cxn ang="0">
                    <a:pos x="319" y="882"/>
                  </a:cxn>
                  <a:cxn ang="0">
                    <a:pos x="351" y="887"/>
                  </a:cxn>
                  <a:cxn ang="0">
                    <a:pos x="381" y="887"/>
                  </a:cxn>
                  <a:cxn ang="0">
                    <a:pos x="408" y="884"/>
                  </a:cxn>
                  <a:cxn ang="0">
                    <a:pos x="435" y="878"/>
                  </a:cxn>
                  <a:cxn ang="0">
                    <a:pos x="463" y="867"/>
                  </a:cxn>
                  <a:cxn ang="0">
                    <a:pos x="497" y="981"/>
                  </a:cxn>
                  <a:cxn ang="0">
                    <a:pos x="454" y="991"/>
                  </a:cxn>
                  <a:cxn ang="0">
                    <a:pos x="408" y="998"/>
                  </a:cxn>
                  <a:cxn ang="0">
                    <a:pos x="360" y="1001"/>
                  </a:cxn>
                  <a:cxn ang="0">
                    <a:pos x="309" y="1003"/>
                  </a:cxn>
                  <a:cxn ang="0">
                    <a:pos x="287" y="1002"/>
                  </a:cxn>
                  <a:cxn ang="0">
                    <a:pos x="265" y="999"/>
                  </a:cxn>
                  <a:cxn ang="0">
                    <a:pos x="244" y="994"/>
                  </a:cxn>
                  <a:cxn ang="0">
                    <a:pos x="225" y="987"/>
                  </a:cxn>
                  <a:cxn ang="0">
                    <a:pos x="206" y="976"/>
                  </a:cxn>
                  <a:cxn ang="0">
                    <a:pos x="187" y="964"/>
                  </a:cxn>
                  <a:cxn ang="0">
                    <a:pos x="170" y="951"/>
                  </a:cxn>
                  <a:cxn ang="0">
                    <a:pos x="154" y="935"/>
                  </a:cxn>
                  <a:cxn ang="0">
                    <a:pos x="140" y="917"/>
                  </a:cxn>
                  <a:cxn ang="0">
                    <a:pos x="126" y="898"/>
                  </a:cxn>
                  <a:cxn ang="0">
                    <a:pos x="115" y="879"/>
                  </a:cxn>
                  <a:cxn ang="0">
                    <a:pos x="107" y="858"/>
                  </a:cxn>
                  <a:cxn ang="0">
                    <a:pos x="99" y="836"/>
                  </a:cxn>
                  <a:cxn ang="0">
                    <a:pos x="94" y="812"/>
                  </a:cxn>
                  <a:cxn ang="0">
                    <a:pos x="91" y="762"/>
                  </a:cxn>
                </a:cxnLst>
                <a:rect l="0" t="0" r="r" b="b"/>
                <a:pathLst>
                  <a:path w="497" h="1003">
                    <a:moveTo>
                      <a:pt x="91" y="322"/>
                    </a:moveTo>
                    <a:lnTo>
                      <a:pt x="0" y="322"/>
                    </a:lnTo>
                    <a:lnTo>
                      <a:pt x="0" y="214"/>
                    </a:lnTo>
                    <a:lnTo>
                      <a:pt x="91" y="214"/>
                    </a:lnTo>
                    <a:lnTo>
                      <a:pt x="91" y="53"/>
                    </a:lnTo>
                    <a:lnTo>
                      <a:pt x="228" y="0"/>
                    </a:lnTo>
                    <a:lnTo>
                      <a:pt x="228" y="214"/>
                    </a:lnTo>
                    <a:lnTo>
                      <a:pt x="441" y="214"/>
                    </a:lnTo>
                    <a:lnTo>
                      <a:pt x="441" y="322"/>
                    </a:lnTo>
                    <a:lnTo>
                      <a:pt x="228" y="322"/>
                    </a:lnTo>
                    <a:lnTo>
                      <a:pt x="228" y="708"/>
                    </a:lnTo>
                    <a:lnTo>
                      <a:pt x="229" y="731"/>
                    </a:lnTo>
                    <a:lnTo>
                      <a:pt x="230" y="753"/>
                    </a:lnTo>
                    <a:lnTo>
                      <a:pt x="233" y="773"/>
                    </a:lnTo>
                    <a:lnTo>
                      <a:pt x="237" y="791"/>
                    </a:lnTo>
                    <a:lnTo>
                      <a:pt x="242" y="808"/>
                    </a:lnTo>
                    <a:lnTo>
                      <a:pt x="247" y="823"/>
                    </a:lnTo>
                    <a:lnTo>
                      <a:pt x="253" y="836"/>
                    </a:lnTo>
                    <a:lnTo>
                      <a:pt x="262" y="846"/>
                    </a:lnTo>
                    <a:lnTo>
                      <a:pt x="270" y="857"/>
                    </a:lnTo>
                    <a:lnTo>
                      <a:pt x="281" y="865"/>
                    </a:lnTo>
                    <a:lnTo>
                      <a:pt x="293" y="872"/>
                    </a:lnTo>
                    <a:lnTo>
                      <a:pt x="305" y="878"/>
                    </a:lnTo>
                    <a:lnTo>
                      <a:pt x="319" y="882"/>
                    </a:lnTo>
                    <a:lnTo>
                      <a:pt x="334" y="885"/>
                    </a:lnTo>
                    <a:lnTo>
                      <a:pt x="351" y="887"/>
                    </a:lnTo>
                    <a:lnTo>
                      <a:pt x="367" y="888"/>
                    </a:lnTo>
                    <a:lnTo>
                      <a:pt x="381" y="887"/>
                    </a:lnTo>
                    <a:lnTo>
                      <a:pt x="395" y="886"/>
                    </a:lnTo>
                    <a:lnTo>
                      <a:pt x="408" y="884"/>
                    </a:lnTo>
                    <a:lnTo>
                      <a:pt x="421" y="881"/>
                    </a:lnTo>
                    <a:lnTo>
                      <a:pt x="435" y="878"/>
                    </a:lnTo>
                    <a:lnTo>
                      <a:pt x="449" y="873"/>
                    </a:lnTo>
                    <a:lnTo>
                      <a:pt x="463" y="867"/>
                    </a:lnTo>
                    <a:lnTo>
                      <a:pt x="477" y="861"/>
                    </a:lnTo>
                    <a:lnTo>
                      <a:pt x="497" y="981"/>
                    </a:lnTo>
                    <a:lnTo>
                      <a:pt x="476" y="987"/>
                    </a:lnTo>
                    <a:lnTo>
                      <a:pt x="454" y="991"/>
                    </a:lnTo>
                    <a:lnTo>
                      <a:pt x="431" y="995"/>
                    </a:lnTo>
                    <a:lnTo>
                      <a:pt x="408" y="998"/>
                    </a:lnTo>
                    <a:lnTo>
                      <a:pt x="384" y="1000"/>
                    </a:lnTo>
                    <a:lnTo>
                      <a:pt x="360" y="1001"/>
                    </a:lnTo>
                    <a:lnTo>
                      <a:pt x="335" y="1002"/>
                    </a:lnTo>
                    <a:lnTo>
                      <a:pt x="309" y="1003"/>
                    </a:lnTo>
                    <a:lnTo>
                      <a:pt x="298" y="1003"/>
                    </a:lnTo>
                    <a:lnTo>
                      <a:pt x="287" y="1002"/>
                    </a:lnTo>
                    <a:lnTo>
                      <a:pt x="276" y="1001"/>
                    </a:lnTo>
                    <a:lnTo>
                      <a:pt x="265" y="999"/>
                    </a:lnTo>
                    <a:lnTo>
                      <a:pt x="255" y="996"/>
                    </a:lnTo>
                    <a:lnTo>
                      <a:pt x="244" y="994"/>
                    </a:lnTo>
                    <a:lnTo>
                      <a:pt x="235" y="990"/>
                    </a:lnTo>
                    <a:lnTo>
                      <a:pt x="225" y="987"/>
                    </a:lnTo>
                    <a:lnTo>
                      <a:pt x="214" y="981"/>
                    </a:lnTo>
                    <a:lnTo>
                      <a:pt x="206" y="976"/>
                    </a:lnTo>
                    <a:lnTo>
                      <a:pt x="197" y="971"/>
                    </a:lnTo>
                    <a:lnTo>
                      <a:pt x="187" y="964"/>
                    </a:lnTo>
                    <a:lnTo>
                      <a:pt x="179" y="958"/>
                    </a:lnTo>
                    <a:lnTo>
                      <a:pt x="170" y="951"/>
                    </a:lnTo>
                    <a:lnTo>
                      <a:pt x="162" y="943"/>
                    </a:lnTo>
                    <a:lnTo>
                      <a:pt x="154" y="935"/>
                    </a:lnTo>
                    <a:lnTo>
                      <a:pt x="147" y="926"/>
                    </a:lnTo>
                    <a:lnTo>
                      <a:pt x="140" y="917"/>
                    </a:lnTo>
                    <a:lnTo>
                      <a:pt x="132" y="907"/>
                    </a:lnTo>
                    <a:lnTo>
                      <a:pt x="126" y="898"/>
                    </a:lnTo>
                    <a:lnTo>
                      <a:pt x="121" y="888"/>
                    </a:lnTo>
                    <a:lnTo>
                      <a:pt x="115" y="879"/>
                    </a:lnTo>
                    <a:lnTo>
                      <a:pt x="111" y="868"/>
                    </a:lnTo>
                    <a:lnTo>
                      <a:pt x="107" y="858"/>
                    </a:lnTo>
                    <a:lnTo>
                      <a:pt x="103" y="846"/>
                    </a:lnTo>
                    <a:lnTo>
                      <a:pt x="99" y="836"/>
                    </a:lnTo>
                    <a:lnTo>
                      <a:pt x="97" y="824"/>
                    </a:lnTo>
                    <a:lnTo>
                      <a:pt x="94" y="812"/>
                    </a:lnTo>
                    <a:lnTo>
                      <a:pt x="92" y="787"/>
                    </a:lnTo>
                    <a:lnTo>
                      <a:pt x="91" y="762"/>
                    </a:lnTo>
                    <a:lnTo>
                      <a:pt x="91" y="32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2" name="Freeform 18"/>
              <p:cNvSpPr>
                <a:spLocks noEditPoints="1"/>
              </p:cNvSpPr>
              <p:nvPr userDrawn="1"/>
            </p:nvSpPr>
            <p:spPr bwMode="gray">
              <a:xfrm>
                <a:off x="1874838" y="498475"/>
                <a:ext cx="123825" cy="141287"/>
              </a:xfrm>
              <a:custGeom>
                <a:avLst/>
                <a:gdLst/>
                <a:ahLst/>
                <a:cxnLst>
                  <a:cxn ang="0">
                    <a:pos x="223" y="161"/>
                  </a:cxn>
                  <a:cxn ang="0">
                    <a:pos x="257" y="135"/>
                  </a:cxn>
                  <a:cxn ang="0">
                    <a:pos x="296" y="118"/>
                  </a:cxn>
                  <a:cxn ang="0">
                    <a:pos x="340" y="110"/>
                  </a:cxn>
                  <a:cxn ang="0">
                    <a:pos x="388" y="114"/>
                  </a:cxn>
                  <a:cxn ang="0">
                    <a:pos x="432" y="124"/>
                  </a:cxn>
                  <a:cxn ang="0">
                    <a:pos x="469" y="145"/>
                  </a:cxn>
                  <a:cxn ang="0">
                    <a:pos x="500" y="174"/>
                  </a:cxn>
                  <a:cxn ang="0">
                    <a:pos x="523" y="213"/>
                  </a:cxn>
                  <a:cxn ang="0">
                    <a:pos x="541" y="260"/>
                  </a:cxn>
                  <a:cxn ang="0">
                    <a:pos x="557" y="365"/>
                  </a:cxn>
                  <a:cxn ang="0">
                    <a:pos x="549" y="493"/>
                  </a:cxn>
                  <a:cxn ang="0">
                    <a:pos x="531" y="559"/>
                  </a:cxn>
                  <a:cxn ang="0">
                    <a:pos x="509" y="603"/>
                  </a:cxn>
                  <a:cxn ang="0">
                    <a:pos x="481" y="640"/>
                  </a:cxn>
                  <a:cxn ang="0">
                    <a:pos x="447" y="667"/>
                  </a:cxn>
                  <a:cxn ang="0">
                    <a:pos x="408" y="684"/>
                  </a:cxn>
                  <a:cxn ang="0">
                    <a:pos x="363" y="692"/>
                  </a:cxn>
                  <a:cxn ang="0">
                    <a:pos x="314" y="689"/>
                  </a:cxn>
                  <a:cxn ang="0">
                    <a:pos x="271" y="678"/>
                  </a:cxn>
                  <a:cxn ang="0">
                    <a:pos x="234" y="658"/>
                  </a:cxn>
                  <a:cxn ang="0">
                    <a:pos x="203" y="627"/>
                  </a:cxn>
                  <a:cxn ang="0">
                    <a:pos x="179" y="589"/>
                  </a:cxn>
                  <a:cxn ang="0">
                    <a:pos x="161" y="541"/>
                  </a:cxn>
                  <a:cxn ang="0">
                    <a:pos x="145" y="435"/>
                  </a:cxn>
                  <a:cxn ang="0">
                    <a:pos x="152" y="307"/>
                  </a:cxn>
                  <a:cxn ang="0">
                    <a:pos x="171" y="241"/>
                  </a:cxn>
                  <a:cxn ang="0">
                    <a:pos x="194" y="197"/>
                  </a:cxn>
                  <a:cxn ang="0">
                    <a:pos x="118" y="719"/>
                  </a:cxn>
                  <a:cxn ang="0">
                    <a:pos x="172" y="760"/>
                  </a:cxn>
                  <a:cxn ang="0">
                    <a:pos x="238" y="788"/>
                  </a:cxn>
                  <a:cxn ang="0">
                    <a:pos x="311" y="801"/>
                  </a:cxn>
                  <a:cxn ang="0">
                    <a:pos x="391" y="801"/>
                  </a:cxn>
                  <a:cxn ang="0">
                    <a:pos x="464" y="788"/>
                  </a:cxn>
                  <a:cxn ang="0">
                    <a:pos x="527" y="761"/>
                  </a:cxn>
                  <a:cxn ang="0">
                    <a:pos x="583" y="720"/>
                  </a:cxn>
                  <a:cxn ang="0">
                    <a:pos x="629" y="666"/>
                  </a:cxn>
                  <a:cxn ang="0">
                    <a:pos x="664" y="603"/>
                  </a:cxn>
                  <a:cxn ang="0">
                    <a:pos x="688" y="529"/>
                  </a:cxn>
                  <a:cxn ang="0">
                    <a:pos x="700" y="445"/>
                  </a:cxn>
                  <a:cxn ang="0">
                    <a:pos x="700" y="354"/>
                  </a:cxn>
                  <a:cxn ang="0">
                    <a:pos x="688" y="270"/>
                  </a:cxn>
                  <a:cxn ang="0">
                    <a:pos x="665" y="197"/>
                  </a:cxn>
                  <a:cxn ang="0">
                    <a:pos x="630" y="134"/>
                  </a:cxn>
                  <a:cxn ang="0">
                    <a:pos x="585" y="81"/>
                  </a:cxn>
                  <a:cxn ang="0">
                    <a:pos x="530" y="41"/>
                  </a:cxn>
                  <a:cxn ang="0">
                    <a:pos x="466" y="14"/>
                  </a:cxn>
                  <a:cxn ang="0">
                    <a:pos x="392" y="1"/>
                  </a:cxn>
                  <a:cxn ang="0">
                    <a:pos x="313" y="1"/>
                  </a:cxn>
                  <a:cxn ang="0">
                    <a:pos x="242" y="14"/>
                  </a:cxn>
                  <a:cxn ang="0">
                    <a:pos x="178" y="43"/>
                  </a:cxn>
                  <a:cxn ang="0">
                    <a:pos x="122" y="84"/>
                  </a:cxn>
                  <a:cxn ang="0">
                    <a:pos x="74" y="138"/>
                  </a:cxn>
                  <a:cxn ang="0">
                    <a:pos x="38" y="202"/>
                  </a:cxn>
                  <a:cxn ang="0">
                    <a:pos x="14" y="275"/>
                  </a:cxn>
                  <a:cxn ang="0">
                    <a:pos x="3" y="356"/>
                  </a:cxn>
                  <a:cxn ang="0">
                    <a:pos x="3" y="445"/>
                  </a:cxn>
                  <a:cxn ang="0">
                    <a:pos x="14" y="528"/>
                  </a:cxn>
                  <a:cxn ang="0">
                    <a:pos x="36" y="601"/>
                  </a:cxn>
                  <a:cxn ang="0">
                    <a:pos x="71" y="665"/>
                  </a:cxn>
                </a:cxnLst>
                <a:rect l="0" t="0" r="r" b="b"/>
                <a:pathLst>
                  <a:path w="701" h="803">
                    <a:moveTo>
                      <a:pt x="201" y="187"/>
                    </a:moveTo>
                    <a:lnTo>
                      <a:pt x="208" y="178"/>
                    </a:lnTo>
                    <a:lnTo>
                      <a:pt x="216" y="169"/>
                    </a:lnTo>
                    <a:lnTo>
                      <a:pt x="223" y="161"/>
                    </a:lnTo>
                    <a:lnTo>
                      <a:pt x="232" y="154"/>
                    </a:lnTo>
                    <a:lnTo>
                      <a:pt x="240" y="147"/>
                    </a:lnTo>
                    <a:lnTo>
                      <a:pt x="248" y="141"/>
                    </a:lnTo>
                    <a:lnTo>
                      <a:pt x="257" y="135"/>
                    </a:lnTo>
                    <a:lnTo>
                      <a:pt x="266" y="129"/>
                    </a:lnTo>
                    <a:lnTo>
                      <a:pt x="276" y="125"/>
                    </a:lnTo>
                    <a:lnTo>
                      <a:pt x="286" y="121"/>
                    </a:lnTo>
                    <a:lnTo>
                      <a:pt x="296" y="118"/>
                    </a:lnTo>
                    <a:lnTo>
                      <a:pt x="306" y="116"/>
                    </a:lnTo>
                    <a:lnTo>
                      <a:pt x="317" y="114"/>
                    </a:lnTo>
                    <a:lnTo>
                      <a:pt x="329" y="111"/>
                    </a:lnTo>
                    <a:lnTo>
                      <a:pt x="340" y="110"/>
                    </a:lnTo>
                    <a:lnTo>
                      <a:pt x="352" y="110"/>
                    </a:lnTo>
                    <a:lnTo>
                      <a:pt x="365" y="110"/>
                    </a:lnTo>
                    <a:lnTo>
                      <a:pt x="376" y="111"/>
                    </a:lnTo>
                    <a:lnTo>
                      <a:pt x="388" y="114"/>
                    </a:lnTo>
                    <a:lnTo>
                      <a:pt x="399" y="115"/>
                    </a:lnTo>
                    <a:lnTo>
                      <a:pt x="411" y="118"/>
                    </a:lnTo>
                    <a:lnTo>
                      <a:pt x="422" y="121"/>
                    </a:lnTo>
                    <a:lnTo>
                      <a:pt x="432" y="124"/>
                    </a:lnTo>
                    <a:lnTo>
                      <a:pt x="442" y="128"/>
                    </a:lnTo>
                    <a:lnTo>
                      <a:pt x="451" y="134"/>
                    </a:lnTo>
                    <a:lnTo>
                      <a:pt x="459" y="139"/>
                    </a:lnTo>
                    <a:lnTo>
                      <a:pt x="469" y="145"/>
                    </a:lnTo>
                    <a:lnTo>
                      <a:pt x="476" y="152"/>
                    </a:lnTo>
                    <a:lnTo>
                      <a:pt x="485" y="158"/>
                    </a:lnTo>
                    <a:lnTo>
                      <a:pt x="492" y="166"/>
                    </a:lnTo>
                    <a:lnTo>
                      <a:pt x="500" y="174"/>
                    </a:lnTo>
                    <a:lnTo>
                      <a:pt x="506" y="183"/>
                    </a:lnTo>
                    <a:lnTo>
                      <a:pt x="512" y="192"/>
                    </a:lnTo>
                    <a:lnTo>
                      <a:pt x="518" y="202"/>
                    </a:lnTo>
                    <a:lnTo>
                      <a:pt x="523" y="213"/>
                    </a:lnTo>
                    <a:lnTo>
                      <a:pt x="528" y="223"/>
                    </a:lnTo>
                    <a:lnTo>
                      <a:pt x="533" y="235"/>
                    </a:lnTo>
                    <a:lnTo>
                      <a:pt x="538" y="248"/>
                    </a:lnTo>
                    <a:lnTo>
                      <a:pt x="541" y="260"/>
                    </a:lnTo>
                    <a:lnTo>
                      <a:pt x="544" y="273"/>
                    </a:lnTo>
                    <a:lnTo>
                      <a:pt x="550" y="301"/>
                    </a:lnTo>
                    <a:lnTo>
                      <a:pt x="554" y="332"/>
                    </a:lnTo>
                    <a:lnTo>
                      <a:pt x="557" y="365"/>
                    </a:lnTo>
                    <a:lnTo>
                      <a:pt x="558" y="399"/>
                    </a:lnTo>
                    <a:lnTo>
                      <a:pt x="557" y="432"/>
                    </a:lnTo>
                    <a:lnTo>
                      <a:pt x="553" y="464"/>
                    </a:lnTo>
                    <a:lnTo>
                      <a:pt x="549" y="493"/>
                    </a:lnTo>
                    <a:lnTo>
                      <a:pt x="544" y="521"/>
                    </a:lnTo>
                    <a:lnTo>
                      <a:pt x="540" y="534"/>
                    </a:lnTo>
                    <a:lnTo>
                      <a:pt x="535" y="547"/>
                    </a:lnTo>
                    <a:lnTo>
                      <a:pt x="531" y="559"/>
                    </a:lnTo>
                    <a:lnTo>
                      <a:pt x="526" y="570"/>
                    </a:lnTo>
                    <a:lnTo>
                      <a:pt x="521" y="582"/>
                    </a:lnTo>
                    <a:lnTo>
                      <a:pt x="515" y="593"/>
                    </a:lnTo>
                    <a:lnTo>
                      <a:pt x="509" y="603"/>
                    </a:lnTo>
                    <a:lnTo>
                      <a:pt x="503" y="614"/>
                    </a:lnTo>
                    <a:lnTo>
                      <a:pt x="495" y="623"/>
                    </a:lnTo>
                    <a:lnTo>
                      <a:pt x="488" y="631"/>
                    </a:lnTo>
                    <a:lnTo>
                      <a:pt x="481" y="640"/>
                    </a:lnTo>
                    <a:lnTo>
                      <a:pt x="472" y="647"/>
                    </a:lnTo>
                    <a:lnTo>
                      <a:pt x="464" y="655"/>
                    </a:lnTo>
                    <a:lnTo>
                      <a:pt x="455" y="661"/>
                    </a:lnTo>
                    <a:lnTo>
                      <a:pt x="447" y="667"/>
                    </a:lnTo>
                    <a:lnTo>
                      <a:pt x="437" y="673"/>
                    </a:lnTo>
                    <a:lnTo>
                      <a:pt x="428" y="677"/>
                    </a:lnTo>
                    <a:lnTo>
                      <a:pt x="418" y="681"/>
                    </a:lnTo>
                    <a:lnTo>
                      <a:pt x="408" y="684"/>
                    </a:lnTo>
                    <a:lnTo>
                      <a:pt x="397" y="687"/>
                    </a:lnTo>
                    <a:lnTo>
                      <a:pt x="386" y="689"/>
                    </a:lnTo>
                    <a:lnTo>
                      <a:pt x="375" y="691"/>
                    </a:lnTo>
                    <a:lnTo>
                      <a:pt x="363" y="692"/>
                    </a:lnTo>
                    <a:lnTo>
                      <a:pt x="352" y="692"/>
                    </a:lnTo>
                    <a:lnTo>
                      <a:pt x="339" y="692"/>
                    </a:lnTo>
                    <a:lnTo>
                      <a:pt x="327" y="691"/>
                    </a:lnTo>
                    <a:lnTo>
                      <a:pt x="314" y="689"/>
                    </a:lnTo>
                    <a:lnTo>
                      <a:pt x="303" y="687"/>
                    </a:lnTo>
                    <a:lnTo>
                      <a:pt x="292" y="684"/>
                    </a:lnTo>
                    <a:lnTo>
                      <a:pt x="281" y="681"/>
                    </a:lnTo>
                    <a:lnTo>
                      <a:pt x="271" y="678"/>
                    </a:lnTo>
                    <a:lnTo>
                      <a:pt x="261" y="674"/>
                    </a:lnTo>
                    <a:lnTo>
                      <a:pt x="252" y="668"/>
                    </a:lnTo>
                    <a:lnTo>
                      <a:pt x="242" y="663"/>
                    </a:lnTo>
                    <a:lnTo>
                      <a:pt x="234" y="658"/>
                    </a:lnTo>
                    <a:lnTo>
                      <a:pt x="225" y="650"/>
                    </a:lnTo>
                    <a:lnTo>
                      <a:pt x="218" y="644"/>
                    </a:lnTo>
                    <a:lnTo>
                      <a:pt x="210" y="636"/>
                    </a:lnTo>
                    <a:lnTo>
                      <a:pt x="203" y="627"/>
                    </a:lnTo>
                    <a:lnTo>
                      <a:pt x="197" y="619"/>
                    </a:lnTo>
                    <a:lnTo>
                      <a:pt x="190" y="609"/>
                    </a:lnTo>
                    <a:lnTo>
                      <a:pt x="184" y="600"/>
                    </a:lnTo>
                    <a:lnTo>
                      <a:pt x="179" y="589"/>
                    </a:lnTo>
                    <a:lnTo>
                      <a:pt x="174" y="578"/>
                    </a:lnTo>
                    <a:lnTo>
                      <a:pt x="169" y="566"/>
                    </a:lnTo>
                    <a:lnTo>
                      <a:pt x="165" y="553"/>
                    </a:lnTo>
                    <a:lnTo>
                      <a:pt x="161" y="541"/>
                    </a:lnTo>
                    <a:lnTo>
                      <a:pt x="158" y="527"/>
                    </a:lnTo>
                    <a:lnTo>
                      <a:pt x="152" y="499"/>
                    </a:lnTo>
                    <a:lnTo>
                      <a:pt x="148" y="468"/>
                    </a:lnTo>
                    <a:lnTo>
                      <a:pt x="145" y="435"/>
                    </a:lnTo>
                    <a:lnTo>
                      <a:pt x="145" y="399"/>
                    </a:lnTo>
                    <a:lnTo>
                      <a:pt x="145" y="367"/>
                    </a:lnTo>
                    <a:lnTo>
                      <a:pt x="148" y="335"/>
                    </a:lnTo>
                    <a:lnTo>
                      <a:pt x="152" y="307"/>
                    </a:lnTo>
                    <a:lnTo>
                      <a:pt x="159" y="279"/>
                    </a:lnTo>
                    <a:lnTo>
                      <a:pt x="162" y="265"/>
                    </a:lnTo>
                    <a:lnTo>
                      <a:pt x="166" y="254"/>
                    </a:lnTo>
                    <a:lnTo>
                      <a:pt x="171" y="241"/>
                    </a:lnTo>
                    <a:lnTo>
                      <a:pt x="177" y="230"/>
                    </a:lnTo>
                    <a:lnTo>
                      <a:pt x="182" y="218"/>
                    </a:lnTo>
                    <a:lnTo>
                      <a:pt x="187" y="207"/>
                    </a:lnTo>
                    <a:lnTo>
                      <a:pt x="194" y="197"/>
                    </a:lnTo>
                    <a:lnTo>
                      <a:pt x="201" y="187"/>
                    </a:lnTo>
                    <a:close/>
                    <a:moveTo>
                      <a:pt x="93" y="694"/>
                    </a:moveTo>
                    <a:lnTo>
                      <a:pt x="105" y="707"/>
                    </a:lnTo>
                    <a:lnTo>
                      <a:pt x="118" y="719"/>
                    </a:lnTo>
                    <a:lnTo>
                      <a:pt x="130" y="731"/>
                    </a:lnTo>
                    <a:lnTo>
                      <a:pt x="144" y="742"/>
                    </a:lnTo>
                    <a:lnTo>
                      <a:pt x="158" y="752"/>
                    </a:lnTo>
                    <a:lnTo>
                      <a:pt x="172" y="760"/>
                    </a:lnTo>
                    <a:lnTo>
                      <a:pt x="188" y="769"/>
                    </a:lnTo>
                    <a:lnTo>
                      <a:pt x="204" y="776"/>
                    </a:lnTo>
                    <a:lnTo>
                      <a:pt x="220" y="782"/>
                    </a:lnTo>
                    <a:lnTo>
                      <a:pt x="238" y="788"/>
                    </a:lnTo>
                    <a:lnTo>
                      <a:pt x="255" y="793"/>
                    </a:lnTo>
                    <a:lnTo>
                      <a:pt x="273" y="796"/>
                    </a:lnTo>
                    <a:lnTo>
                      <a:pt x="292" y="799"/>
                    </a:lnTo>
                    <a:lnTo>
                      <a:pt x="311" y="801"/>
                    </a:lnTo>
                    <a:lnTo>
                      <a:pt x="331" y="802"/>
                    </a:lnTo>
                    <a:lnTo>
                      <a:pt x="352" y="803"/>
                    </a:lnTo>
                    <a:lnTo>
                      <a:pt x="371" y="802"/>
                    </a:lnTo>
                    <a:lnTo>
                      <a:pt x="391" y="801"/>
                    </a:lnTo>
                    <a:lnTo>
                      <a:pt x="410" y="799"/>
                    </a:lnTo>
                    <a:lnTo>
                      <a:pt x="428" y="796"/>
                    </a:lnTo>
                    <a:lnTo>
                      <a:pt x="446" y="793"/>
                    </a:lnTo>
                    <a:lnTo>
                      <a:pt x="464" y="788"/>
                    </a:lnTo>
                    <a:lnTo>
                      <a:pt x="480" y="782"/>
                    </a:lnTo>
                    <a:lnTo>
                      <a:pt x="496" y="776"/>
                    </a:lnTo>
                    <a:lnTo>
                      <a:pt x="512" y="769"/>
                    </a:lnTo>
                    <a:lnTo>
                      <a:pt x="527" y="761"/>
                    </a:lnTo>
                    <a:lnTo>
                      <a:pt x="542" y="752"/>
                    </a:lnTo>
                    <a:lnTo>
                      <a:pt x="556" y="742"/>
                    </a:lnTo>
                    <a:lnTo>
                      <a:pt x="569" y="732"/>
                    </a:lnTo>
                    <a:lnTo>
                      <a:pt x="583" y="720"/>
                    </a:lnTo>
                    <a:lnTo>
                      <a:pt x="596" y="708"/>
                    </a:lnTo>
                    <a:lnTo>
                      <a:pt x="607" y="695"/>
                    </a:lnTo>
                    <a:lnTo>
                      <a:pt x="619" y="681"/>
                    </a:lnTo>
                    <a:lnTo>
                      <a:pt x="629" y="666"/>
                    </a:lnTo>
                    <a:lnTo>
                      <a:pt x="639" y="652"/>
                    </a:lnTo>
                    <a:lnTo>
                      <a:pt x="648" y="636"/>
                    </a:lnTo>
                    <a:lnTo>
                      <a:pt x="657" y="620"/>
                    </a:lnTo>
                    <a:lnTo>
                      <a:pt x="664" y="603"/>
                    </a:lnTo>
                    <a:lnTo>
                      <a:pt x="672" y="585"/>
                    </a:lnTo>
                    <a:lnTo>
                      <a:pt x="678" y="567"/>
                    </a:lnTo>
                    <a:lnTo>
                      <a:pt x="683" y="548"/>
                    </a:lnTo>
                    <a:lnTo>
                      <a:pt x="688" y="529"/>
                    </a:lnTo>
                    <a:lnTo>
                      <a:pt x="692" y="509"/>
                    </a:lnTo>
                    <a:lnTo>
                      <a:pt x="695" y="488"/>
                    </a:lnTo>
                    <a:lnTo>
                      <a:pt x="698" y="467"/>
                    </a:lnTo>
                    <a:lnTo>
                      <a:pt x="700" y="445"/>
                    </a:lnTo>
                    <a:lnTo>
                      <a:pt x="701" y="423"/>
                    </a:lnTo>
                    <a:lnTo>
                      <a:pt x="701" y="399"/>
                    </a:lnTo>
                    <a:lnTo>
                      <a:pt x="701" y="376"/>
                    </a:lnTo>
                    <a:lnTo>
                      <a:pt x="700" y="354"/>
                    </a:lnTo>
                    <a:lnTo>
                      <a:pt x="698" y="332"/>
                    </a:lnTo>
                    <a:lnTo>
                      <a:pt x="696" y="311"/>
                    </a:lnTo>
                    <a:lnTo>
                      <a:pt x="693" y="290"/>
                    </a:lnTo>
                    <a:lnTo>
                      <a:pt x="688" y="270"/>
                    </a:lnTo>
                    <a:lnTo>
                      <a:pt x="683" y="251"/>
                    </a:lnTo>
                    <a:lnTo>
                      <a:pt x="678" y="232"/>
                    </a:lnTo>
                    <a:lnTo>
                      <a:pt x="672" y="214"/>
                    </a:lnTo>
                    <a:lnTo>
                      <a:pt x="665" y="197"/>
                    </a:lnTo>
                    <a:lnTo>
                      <a:pt x="658" y="180"/>
                    </a:lnTo>
                    <a:lnTo>
                      <a:pt x="649" y="163"/>
                    </a:lnTo>
                    <a:lnTo>
                      <a:pt x="641" y="148"/>
                    </a:lnTo>
                    <a:lnTo>
                      <a:pt x="630" y="134"/>
                    </a:lnTo>
                    <a:lnTo>
                      <a:pt x="621" y="119"/>
                    </a:lnTo>
                    <a:lnTo>
                      <a:pt x="609" y="105"/>
                    </a:lnTo>
                    <a:lnTo>
                      <a:pt x="598" y="92"/>
                    </a:lnTo>
                    <a:lnTo>
                      <a:pt x="585" y="81"/>
                    </a:lnTo>
                    <a:lnTo>
                      <a:pt x="572" y="69"/>
                    </a:lnTo>
                    <a:lnTo>
                      <a:pt x="559" y="59"/>
                    </a:lnTo>
                    <a:lnTo>
                      <a:pt x="545" y="49"/>
                    </a:lnTo>
                    <a:lnTo>
                      <a:pt x="530" y="41"/>
                    </a:lnTo>
                    <a:lnTo>
                      <a:pt x="514" y="33"/>
                    </a:lnTo>
                    <a:lnTo>
                      <a:pt x="499" y="26"/>
                    </a:lnTo>
                    <a:lnTo>
                      <a:pt x="483" y="20"/>
                    </a:lnTo>
                    <a:lnTo>
                      <a:pt x="466" y="14"/>
                    </a:lnTo>
                    <a:lnTo>
                      <a:pt x="448" y="10"/>
                    </a:lnTo>
                    <a:lnTo>
                      <a:pt x="430" y="6"/>
                    </a:lnTo>
                    <a:lnTo>
                      <a:pt x="411" y="3"/>
                    </a:lnTo>
                    <a:lnTo>
                      <a:pt x="392" y="1"/>
                    </a:lnTo>
                    <a:lnTo>
                      <a:pt x="372" y="0"/>
                    </a:lnTo>
                    <a:lnTo>
                      <a:pt x="352" y="0"/>
                    </a:lnTo>
                    <a:lnTo>
                      <a:pt x="332" y="0"/>
                    </a:lnTo>
                    <a:lnTo>
                      <a:pt x="313" y="1"/>
                    </a:lnTo>
                    <a:lnTo>
                      <a:pt x="295" y="3"/>
                    </a:lnTo>
                    <a:lnTo>
                      <a:pt x="276" y="6"/>
                    </a:lnTo>
                    <a:lnTo>
                      <a:pt x="259" y="10"/>
                    </a:lnTo>
                    <a:lnTo>
                      <a:pt x="242" y="14"/>
                    </a:lnTo>
                    <a:lnTo>
                      <a:pt x="225" y="21"/>
                    </a:lnTo>
                    <a:lnTo>
                      <a:pt x="209" y="27"/>
                    </a:lnTo>
                    <a:lnTo>
                      <a:pt x="194" y="34"/>
                    </a:lnTo>
                    <a:lnTo>
                      <a:pt x="178" y="43"/>
                    </a:lnTo>
                    <a:lnTo>
                      <a:pt x="164" y="51"/>
                    </a:lnTo>
                    <a:lnTo>
                      <a:pt x="149" y="62"/>
                    </a:lnTo>
                    <a:lnTo>
                      <a:pt x="136" y="72"/>
                    </a:lnTo>
                    <a:lnTo>
                      <a:pt x="122" y="84"/>
                    </a:lnTo>
                    <a:lnTo>
                      <a:pt x="109" y="97"/>
                    </a:lnTo>
                    <a:lnTo>
                      <a:pt x="98" y="109"/>
                    </a:lnTo>
                    <a:lnTo>
                      <a:pt x="86" y="124"/>
                    </a:lnTo>
                    <a:lnTo>
                      <a:pt x="74" y="138"/>
                    </a:lnTo>
                    <a:lnTo>
                      <a:pt x="65" y="154"/>
                    </a:lnTo>
                    <a:lnTo>
                      <a:pt x="55" y="169"/>
                    </a:lnTo>
                    <a:lnTo>
                      <a:pt x="47" y="185"/>
                    </a:lnTo>
                    <a:lnTo>
                      <a:pt x="38" y="202"/>
                    </a:lnTo>
                    <a:lnTo>
                      <a:pt x="31" y="219"/>
                    </a:lnTo>
                    <a:lnTo>
                      <a:pt x="25" y="237"/>
                    </a:lnTo>
                    <a:lnTo>
                      <a:pt x="19" y="256"/>
                    </a:lnTo>
                    <a:lnTo>
                      <a:pt x="14" y="275"/>
                    </a:lnTo>
                    <a:lnTo>
                      <a:pt x="10" y="294"/>
                    </a:lnTo>
                    <a:lnTo>
                      <a:pt x="7" y="314"/>
                    </a:lnTo>
                    <a:lnTo>
                      <a:pt x="5" y="335"/>
                    </a:lnTo>
                    <a:lnTo>
                      <a:pt x="3" y="356"/>
                    </a:lnTo>
                    <a:lnTo>
                      <a:pt x="2" y="377"/>
                    </a:lnTo>
                    <a:lnTo>
                      <a:pt x="0" y="399"/>
                    </a:lnTo>
                    <a:lnTo>
                      <a:pt x="2" y="423"/>
                    </a:lnTo>
                    <a:lnTo>
                      <a:pt x="3" y="445"/>
                    </a:lnTo>
                    <a:lnTo>
                      <a:pt x="4" y="466"/>
                    </a:lnTo>
                    <a:lnTo>
                      <a:pt x="7" y="487"/>
                    </a:lnTo>
                    <a:lnTo>
                      <a:pt x="10" y="508"/>
                    </a:lnTo>
                    <a:lnTo>
                      <a:pt x="14" y="528"/>
                    </a:lnTo>
                    <a:lnTo>
                      <a:pt x="18" y="547"/>
                    </a:lnTo>
                    <a:lnTo>
                      <a:pt x="24" y="566"/>
                    </a:lnTo>
                    <a:lnTo>
                      <a:pt x="30" y="584"/>
                    </a:lnTo>
                    <a:lnTo>
                      <a:pt x="36" y="601"/>
                    </a:lnTo>
                    <a:lnTo>
                      <a:pt x="45" y="618"/>
                    </a:lnTo>
                    <a:lnTo>
                      <a:pt x="53" y="635"/>
                    </a:lnTo>
                    <a:lnTo>
                      <a:pt x="62" y="650"/>
                    </a:lnTo>
                    <a:lnTo>
                      <a:pt x="71" y="665"/>
                    </a:lnTo>
                    <a:lnTo>
                      <a:pt x="82" y="680"/>
                    </a:lnTo>
                    <a:lnTo>
                      <a:pt x="93" y="69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3" name="Freeform 19"/>
              <p:cNvSpPr>
                <a:spLocks noEditPoints="1"/>
              </p:cNvSpPr>
              <p:nvPr userDrawn="1"/>
            </p:nvSpPr>
            <p:spPr bwMode="gray">
              <a:xfrm>
                <a:off x="20161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224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6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6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4" y="205"/>
                  </a:cxn>
                  <a:cxn ang="0">
                    <a:pos x="204" y="208"/>
                  </a:cxn>
                  <a:cxn ang="0">
                    <a:pos x="183" y="208"/>
                  </a:cxn>
                  <a:cxn ang="0">
                    <a:pos x="163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2" y="170"/>
                  </a:cxn>
                  <a:cxn ang="0">
                    <a:pos x="100" y="153"/>
                  </a:cxn>
                  <a:cxn ang="0">
                    <a:pos x="93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3" y="74"/>
                  </a:cxn>
                  <a:cxn ang="0">
                    <a:pos x="100" y="55"/>
                  </a:cxn>
                  <a:cxn ang="0">
                    <a:pos x="112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3" y="4"/>
                  </a:cxn>
                  <a:cxn ang="0">
                    <a:pos x="183" y="0"/>
                  </a:cxn>
                  <a:cxn ang="0">
                    <a:pos x="100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100" y="1072"/>
                  </a:cxn>
                </a:cxnLst>
                <a:rect l="0" t="0" r="r" b="b"/>
                <a:pathLst>
                  <a:path w="298" h="1072">
                    <a:moveTo>
                      <a:pt x="193" y="0"/>
                    </a:moveTo>
                    <a:lnTo>
                      <a:pt x="204" y="0"/>
                    </a:lnTo>
                    <a:lnTo>
                      <a:pt x="214" y="1"/>
                    </a:lnTo>
                    <a:lnTo>
                      <a:pt x="224" y="4"/>
                    </a:lnTo>
                    <a:lnTo>
                      <a:pt x="233" y="7"/>
                    </a:lnTo>
                    <a:lnTo>
                      <a:pt x="242" y="12"/>
                    </a:lnTo>
                    <a:lnTo>
                      <a:pt x="251" y="17"/>
                    </a:lnTo>
                    <a:lnTo>
                      <a:pt x="259" y="23"/>
                    </a:lnTo>
                    <a:lnTo>
                      <a:pt x="267" y="30"/>
                    </a:lnTo>
                    <a:lnTo>
                      <a:pt x="274" y="38"/>
                    </a:lnTo>
                    <a:lnTo>
                      <a:pt x="281" y="46"/>
                    </a:lnTo>
                    <a:lnTo>
                      <a:pt x="286" y="55"/>
                    </a:lnTo>
                    <a:lnTo>
                      <a:pt x="290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90" y="144"/>
                    </a:lnTo>
                    <a:lnTo>
                      <a:pt x="286" y="153"/>
                    </a:lnTo>
                    <a:lnTo>
                      <a:pt x="281" y="162"/>
                    </a:lnTo>
                    <a:lnTo>
                      <a:pt x="274" y="170"/>
                    </a:lnTo>
                    <a:lnTo>
                      <a:pt x="267" y="178"/>
                    </a:lnTo>
                    <a:lnTo>
                      <a:pt x="259" y="186"/>
                    </a:lnTo>
                    <a:lnTo>
                      <a:pt x="251" y="192"/>
                    </a:lnTo>
                    <a:lnTo>
                      <a:pt x="242" y="197"/>
                    </a:lnTo>
                    <a:lnTo>
                      <a:pt x="233" y="201"/>
                    </a:lnTo>
                    <a:lnTo>
                      <a:pt x="224" y="205"/>
                    </a:lnTo>
                    <a:lnTo>
                      <a:pt x="214" y="207"/>
                    </a:lnTo>
                    <a:lnTo>
                      <a:pt x="204" y="208"/>
                    </a:lnTo>
                    <a:lnTo>
                      <a:pt x="193" y="209"/>
                    </a:lnTo>
                    <a:lnTo>
                      <a:pt x="183" y="208"/>
                    </a:lnTo>
                    <a:lnTo>
                      <a:pt x="172" y="207"/>
                    </a:lnTo>
                    <a:lnTo>
                      <a:pt x="163" y="205"/>
                    </a:lnTo>
                    <a:lnTo>
                      <a:pt x="153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9" y="178"/>
                    </a:lnTo>
                    <a:lnTo>
                      <a:pt x="112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3" y="135"/>
                    </a:lnTo>
                    <a:lnTo>
                      <a:pt x="91" y="124"/>
                    </a:lnTo>
                    <a:lnTo>
                      <a:pt x="89" y="115"/>
                    </a:lnTo>
                    <a:lnTo>
                      <a:pt x="89" y="104"/>
                    </a:lnTo>
                    <a:lnTo>
                      <a:pt x="89" y="94"/>
                    </a:lnTo>
                    <a:lnTo>
                      <a:pt x="91" y="83"/>
                    </a:lnTo>
                    <a:lnTo>
                      <a:pt x="93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2" y="38"/>
                    </a:lnTo>
                    <a:lnTo>
                      <a:pt x="119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3" y="7"/>
                    </a:lnTo>
                    <a:lnTo>
                      <a:pt x="163" y="4"/>
                    </a:lnTo>
                    <a:lnTo>
                      <a:pt x="172" y="1"/>
                    </a:lnTo>
                    <a:lnTo>
                      <a:pt x="183" y="0"/>
                    </a:lnTo>
                    <a:lnTo>
                      <a:pt x="193" y="0"/>
                    </a:lnTo>
                    <a:close/>
                    <a:moveTo>
                      <a:pt x="100" y="1072"/>
                    </a:moveTo>
                    <a:lnTo>
                      <a:pt x="100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100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gray">
              <a:xfrm>
                <a:off x="2103438" y="498475"/>
                <a:ext cx="119063" cy="139700"/>
              </a:xfrm>
              <a:custGeom>
                <a:avLst/>
                <a:gdLst/>
                <a:ahLst/>
                <a:cxnLst>
                  <a:cxn ang="0">
                    <a:pos x="497" y="340"/>
                  </a:cxn>
                  <a:cxn ang="0">
                    <a:pos x="495" y="294"/>
                  </a:cxn>
                  <a:cxn ang="0">
                    <a:pos x="487" y="255"/>
                  </a:cxn>
                  <a:cxn ang="0">
                    <a:pos x="475" y="222"/>
                  </a:cxn>
                  <a:cxn ang="0">
                    <a:pos x="459" y="196"/>
                  </a:cxn>
                  <a:cxn ang="0">
                    <a:pos x="437" y="176"/>
                  </a:cxn>
                  <a:cxn ang="0">
                    <a:pos x="408" y="162"/>
                  </a:cxn>
                  <a:cxn ang="0">
                    <a:pos x="375" y="154"/>
                  </a:cxn>
                  <a:cxn ang="0">
                    <a:pos x="335" y="151"/>
                  </a:cxn>
                  <a:cxn ang="0">
                    <a:pos x="315" y="153"/>
                  </a:cxn>
                  <a:cxn ang="0">
                    <a:pos x="294" y="156"/>
                  </a:cxn>
                  <a:cxn ang="0">
                    <a:pos x="272" y="163"/>
                  </a:cxn>
                  <a:cxn ang="0">
                    <a:pos x="250" y="173"/>
                  </a:cxn>
                  <a:cxn ang="0">
                    <a:pos x="229" y="185"/>
                  </a:cxn>
                  <a:cxn ang="0">
                    <a:pos x="210" y="198"/>
                  </a:cxn>
                  <a:cxn ang="0">
                    <a:pos x="194" y="213"/>
                  </a:cxn>
                  <a:cxn ang="0">
                    <a:pos x="180" y="229"/>
                  </a:cxn>
                  <a:cxn ang="0">
                    <a:pos x="0" y="786"/>
                  </a:cxn>
                  <a:cxn ang="0">
                    <a:pos x="130" y="12"/>
                  </a:cxn>
                  <a:cxn ang="0">
                    <a:pos x="172" y="75"/>
                  </a:cxn>
                  <a:cxn ang="0">
                    <a:pos x="193" y="56"/>
                  </a:cxn>
                  <a:cxn ang="0">
                    <a:pos x="215" y="40"/>
                  </a:cxn>
                  <a:cxn ang="0">
                    <a:pos x="241" y="26"/>
                  </a:cxn>
                  <a:cxn ang="0">
                    <a:pos x="268" y="16"/>
                  </a:cxn>
                  <a:cxn ang="0">
                    <a:pos x="296" y="8"/>
                  </a:cxn>
                  <a:cxn ang="0">
                    <a:pos x="328" y="2"/>
                  </a:cxn>
                  <a:cxn ang="0">
                    <a:pos x="362" y="0"/>
                  </a:cxn>
                  <a:cxn ang="0">
                    <a:pos x="397" y="0"/>
                  </a:cxn>
                  <a:cxn ang="0">
                    <a:pos x="429" y="2"/>
                  </a:cxn>
                  <a:cxn ang="0">
                    <a:pos x="460" y="7"/>
                  </a:cxn>
                  <a:cxn ang="0">
                    <a:pos x="490" y="16"/>
                  </a:cxn>
                  <a:cxn ang="0">
                    <a:pos x="516" y="25"/>
                  </a:cxn>
                  <a:cxn ang="0">
                    <a:pos x="541" y="39"/>
                  </a:cxn>
                  <a:cxn ang="0">
                    <a:pos x="566" y="54"/>
                  </a:cxn>
                  <a:cxn ang="0">
                    <a:pos x="587" y="71"/>
                  </a:cxn>
                  <a:cxn ang="0">
                    <a:pos x="607" y="93"/>
                  </a:cxn>
                  <a:cxn ang="0">
                    <a:pos x="625" y="115"/>
                  </a:cxn>
                  <a:cxn ang="0">
                    <a:pos x="639" y="140"/>
                  </a:cxn>
                  <a:cxn ang="0">
                    <a:pos x="652" y="166"/>
                  </a:cxn>
                  <a:cxn ang="0">
                    <a:pos x="662" y="195"/>
                  </a:cxn>
                  <a:cxn ang="0">
                    <a:pos x="669" y="227"/>
                  </a:cxn>
                  <a:cxn ang="0">
                    <a:pos x="674" y="259"/>
                  </a:cxn>
                  <a:cxn ang="0">
                    <a:pos x="676" y="294"/>
                  </a:cxn>
                  <a:cxn ang="0">
                    <a:pos x="677" y="786"/>
                  </a:cxn>
                </a:cxnLst>
                <a:rect l="0" t="0" r="r" b="b"/>
                <a:pathLst>
                  <a:path w="677" h="786">
                    <a:moveTo>
                      <a:pt x="497" y="786"/>
                    </a:moveTo>
                    <a:lnTo>
                      <a:pt x="497" y="340"/>
                    </a:lnTo>
                    <a:lnTo>
                      <a:pt x="496" y="316"/>
                    </a:lnTo>
                    <a:lnTo>
                      <a:pt x="495" y="294"/>
                    </a:lnTo>
                    <a:lnTo>
                      <a:pt x="492" y="274"/>
                    </a:lnTo>
                    <a:lnTo>
                      <a:pt x="487" y="255"/>
                    </a:lnTo>
                    <a:lnTo>
                      <a:pt x="482" y="238"/>
                    </a:lnTo>
                    <a:lnTo>
                      <a:pt x="475" y="222"/>
                    </a:lnTo>
                    <a:lnTo>
                      <a:pt x="467" y="209"/>
                    </a:lnTo>
                    <a:lnTo>
                      <a:pt x="459" y="196"/>
                    </a:lnTo>
                    <a:lnTo>
                      <a:pt x="448" y="185"/>
                    </a:lnTo>
                    <a:lnTo>
                      <a:pt x="437" y="176"/>
                    </a:lnTo>
                    <a:lnTo>
                      <a:pt x="423" y="169"/>
                    </a:lnTo>
                    <a:lnTo>
                      <a:pt x="408" y="162"/>
                    </a:lnTo>
                    <a:lnTo>
                      <a:pt x="392" y="157"/>
                    </a:lnTo>
                    <a:lnTo>
                      <a:pt x="375" y="154"/>
                    </a:lnTo>
                    <a:lnTo>
                      <a:pt x="356" y="152"/>
                    </a:lnTo>
                    <a:lnTo>
                      <a:pt x="335" y="151"/>
                    </a:lnTo>
                    <a:lnTo>
                      <a:pt x="325" y="152"/>
                    </a:lnTo>
                    <a:lnTo>
                      <a:pt x="315" y="153"/>
                    </a:lnTo>
                    <a:lnTo>
                      <a:pt x="305" y="154"/>
                    </a:lnTo>
                    <a:lnTo>
                      <a:pt x="294" y="156"/>
                    </a:lnTo>
                    <a:lnTo>
                      <a:pt x="284" y="159"/>
                    </a:lnTo>
                    <a:lnTo>
                      <a:pt x="272" y="163"/>
                    </a:lnTo>
                    <a:lnTo>
                      <a:pt x="262" y="167"/>
                    </a:lnTo>
                    <a:lnTo>
                      <a:pt x="250" y="173"/>
                    </a:lnTo>
                    <a:lnTo>
                      <a:pt x="239" y="179"/>
                    </a:lnTo>
                    <a:lnTo>
                      <a:pt x="229" y="185"/>
                    </a:lnTo>
                    <a:lnTo>
                      <a:pt x="219" y="192"/>
                    </a:lnTo>
                    <a:lnTo>
                      <a:pt x="210" y="198"/>
                    </a:lnTo>
                    <a:lnTo>
                      <a:pt x="201" y="205"/>
                    </a:lnTo>
                    <a:lnTo>
                      <a:pt x="194" y="213"/>
                    </a:lnTo>
                    <a:lnTo>
                      <a:pt x="187" y="220"/>
                    </a:lnTo>
                    <a:lnTo>
                      <a:pt x="180" y="229"/>
                    </a:lnTo>
                    <a:lnTo>
                      <a:pt x="180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30" y="12"/>
                    </a:lnTo>
                    <a:lnTo>
                      <a:pt x="162" y="85"/>
                    </a:lnTo>
                    <a:lnTo>
                      <a:pt x="172" y="75"/>
                    </a:lnTo>
                    <a:lnTo>
                      <a:pt x="182" y="65"/>
                    </a:lnTo>
                    <a:lnTo>
                      <a:pt x="193" y="56"/>
                    </a:lnTo>
                    <a:lnTo>
                      <a:pt x="204" y="47"/>
                    </a:lnTo>
                    <a:lnTo>
                      <a:pt x="215" y="40"/>
                    </a:lnTo>
                    <a:lnTo>
                      <a:pt x="228" y="32"/>
                    </a:lnTo>
                    <a:lnTo>
                      <a:pt x="241" y="26"/>
                    </a:lnTo>
                    <a:lnTo>
                      <a:pt x="253" y="21"/>
                    </a:lnTo>
                    <a:lnTo>
                      <a:pt x="268" y="16"/>
                    </a:lnTo>
                    <a:lnTo>
                      <a:pt x="282" y="11"/>
                    </a:lnTo>
                    <a:lnTo>
                      <a:pt x="296" y="8"/>
                    </a:lnTo>
                    <a:lnTo>
                      <a:pt x="312" y="5"/>
                    </a:lnTo>
                    <a:lnTo>
                      <a:pt x="328" y="2"/>
                    </a:lnTo>
                    <a:lnTo>
                      <a:pt x="345" y="1"/>
                    </a:lnTo>
                    <a:lnTo>
                      <a:pt x="362" y="0"/>
                    </a:lnTo>
                    <a:lnTo>
                      <a:pt x="380" y="0"/>
                    </a:lnTo>
                    <a:lnTo>
                      <a:pt x="397" y="0"/>
                    </a:lnTo>
                    <a:lnTo>
                      <a:pt x="414" y="1"/>
                    </a:lnTo>
                    <a:lnTo>
                      <a:pt x="429" y="2"/>
                    </a:lnTo>
                    <a:lnTo>
                      <a:pt x="445" y="4"/>
                    </a:lnTo>
                    <a:lnTo>
                      <a:pt x="460" y="7"/>
                    </a:lnTo>
                    <a:lnTo>
                      <a:pt x="475" y="11"/>
                    </a:lnTo>
                    <a:lnTo>
                      <a:pt x="490" y="16"/>
                    </a:lnTo>
                    <a:lnTo>
                      <a:pt x="503" y="20"/>
                    </a:lnTo>
                    <a:lnTo>
                      <a:pt x="516" y="25"/>
                    </a:lnTo>
                    <a:lnTo>
                      <a:pt x="530" y="31"/>
                    </a:lnTo>
                    <a:lnTo>
                      <a:pt x="541" y="39"/>
                    </a:lnTo>
                    <a:lnTo>
                      <a:pt x="554" y="46"/>
                    </a:lnTo>
                    <a:lnTo>
                      <a:pt x="566" y="54"/>
                    </a:lnTo>
                    <a:lnTo>
                      <a:pt x="576" y="63"/>
                    </a:lnTo>
                    <a:lnTo>
                      <a:pt x="587" y="71"/>
                    </a:lnTo>
                    <a:lnTo>
                      <a:pt x="597" y="82"/>
                    </a:lnTo>
                    <a:lnTo>
                      <a:pt x="607" y="93"/>
                    </a:lnTo>
                    <a:lnTo>
                      <a:pt x="616" y="103"/>
                    </a:lnTo>
                    <a:lnTo>
                      <a:pt x="625" y="115"/>
                    </a:lnTo>
                    <a:lnTo>
                      <a:pt x="632" y="127"/>
                    </a:lnTo>
                    <a:lnTo>
                      <a:pt x="639" y="140"/>
                    </a:lnTo>
                    <a:lnTo>
                      <a:pt x="646" y="153"/>
                    </a:lnTo>
                    <a:lnTo>
                      <a:pt x="652" y="166"/>
                    </a:lnTo>
                    <a:lnTo>
                      <a:pt x="657" y="181"/>
                    </a:lnTo>
                    <a:lnTo>
                      <a:pt x="662" y="195"/>
                    </a:lnTo>
                    <a:lnTo>
                      <a:pt x="666" y="211"/>
                    </a:lnTo>
                    <a:lnTo>
                      <a:pt x="669" y="227"/>
                    </a:lnTo>
                    <a:lnTo>
                      <a:pt x="672" y="242"/>
                    </a:lnTo>
                    <a:lnTo>
                      <a:pt x="674" y="259"/>
                    </a:lnTo>
                    <a:lnTo>
                      <a:pt x="675" y="276"/>
                    </a:lnTo>
                    <a:lnTo>
                      <a:pt x="676" y="294"/>
                    </a:lnTo>
                    <a:lnTo>
                      <a:pt x="677" y="312"/>
                    </a:lnTo>
                    <a:lnTo>
                      <a:pt x="677" y="786"/>
                    </a:lnTo>
                    <a:lnTo>
                      <a:pt x="497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gray">
              <a:xfrm>
                <a:off x="2244725" y="446088"/>
                <a:ext cx="96838" cy="192087"/>
              </a:xfrm>
              <a:custGeom>
                <a:avLst/>
                <a:gdLst/>
                <a:ahLst/>
                <a:cxnLst>
                  <a:cxn ang="0">
                    <a:pos x="475" y="157"/>
                  </a:cxn>
                  <a:cxn ang="0">
                    <a:pos x="429" y="148"/>
                  </a:cxn>
                  <a:cxn ang="0">
                    <a:pos x="400" y="147"/>
                  </a:cxn>
                  <a:cxn ang="0">
                    <a:pos x="376" y="152"/>
                  </a:cxn>
                  <a:cxn ang="0">
                    <a:pos x="354" y="163"/>
                  </a:cxn>
                  <a:cxn ang="0">
                    <a:pos x="334" y="179"/>
                  </a:cxn>
                  <a:cxn ang="0">
                    <a:pos x="316" y="201"/>
                  </a:cxn>
                  <a:cxn ang="0">
                    <a:pos x="303" y="226"/>
                  </a:cxn>
                  <a:cxn ang="0">
                    <a:pos x="294" y="253"/>
                  </a:cxn>
                  <a:cxn ang="0">
                    <a:pos x="290" y="283"/>
                  </a:cxn>
                  <a:cxn ang="0">
                    <a:pos x="290" y="307"/>
                  </a:cxn>
                  <a:cxn ang="0">
                    <a:pos x="450" y="316"/>
                  </a:cxn>
                  <a:cxn ang="0">
                    <a:pos x="293" y="464"/>
                  </a:cxn>
                  <a:cxn ang="0">
                    <a:pos x="113" y="1090"/>
                  </a:cxn>
                  <a:cxn ang="0">
                    <a:pos x="0" y="464"/>
                  </a:cxn>
                  <a:cxn ang="0">
                    <a:pos x="113" y="316"/>
                  </a:cxn>
                  <a:cxn ang="0">
                    <a:pos x="115" y="282"/>
                  </a:cxn>
                  <a:cxn ang="0">
                    <a:pos x="120" y="249"/>
                  </a:cxn>
                  <a:cxn ang="0">
                    <a:pos x="128" y="218"/>
                  </a:cxn>
                  <a:cxn ang="0">
                    <a:pos x="137" y="189"/>
                  </a:cxn>
                  <a:cxn ang="0">
                    <a:pos x="149" y="160"/>
                  </a:cxn>
                  <a:cxn ang="0">
                    <a:pos x="162" y="135"/>
                  </a:cxn>
                  <a:cxn ang="0">
                    <a:pos x="178" y="110"/>
                  </a:cxn>
                  <a:cxn ang="0">
                    <a:pos x="197" y="88"/>
                  </a:cxn>
                  <a:cxn ang="0">
                    <a:pos x="217" y="67"/>
                  </a:cxn>
                  <a:cxn ang="0">
                    <a:pos x="239" y="50"/>
                  </a:cxn>
                  <a:cxn ang="0">
                    <a:pos x="262" y="35"/>
                  </a:cxn>
                  <a:cxn ang="0">
                    <a:pos x="287" y="22"/>
                  </a:cxn>
                  <a:cxn ang="0">
                    <a:pos x="312" y="13"/>
                  </a:cxn>
                  <a:cxn ang="0">
                    <a:pos x="340" y="5"/>
                  </a:cxn>
                  <a:cxn ang="0">
                    <a:pos x="369" y="1"/>
                  </a:cxn>
                  <a:cxn ang="0">
                    <a:pos x="400" y="0"/>
                  </a:cxn>
                  <a:cxn ang="0">
                    <a:pos x="434" y="2"/>
                  </a:cxn>
                  <a:cxn ang="0">
                    <a:pos x="470" y="7"/>
                  </a:cxn>
                  <a:cxn ang="0">
                    <a:pos x="512" y="16"/>
                  </a:cxn>
                  <a:cxn ang="0">
                    <a:pos x="556" y="28"/>
                  </a:cxn>
                </a:cxnLst>
                <a:rect l="0" t="0" r="r" b="b"/>
                <a:pathLst>
                  <a:path w="556" h="1090">
                    <a:moveTo>
                      <a:pt x="503" y="166"/>
                    </a:moveTo>
                    <a:lnTo>
                      <a:pt x="475" y="157"/>
                    </a:lnTo>
                    <a:lnTo>
                      <a:pt x="450" y="151"/>
                    </a:lnTo>
                    <a:lnTo>
                      <a:pt x="429" y="148"/>
                    </a:lnTo>
                    <a:lnTo>
                      <a:pt x="412" y="146"/>
                    </a:lnTo>
                    <a:lnTo>
                      <a:pt x="400" y="147"/>
                    </a:lnTo>
                    <a:lnTo>
                      <a:pt x="387" y="149"/>
                    </a:lnTo>
                    <a:lnTo>
                      <a:pt x="376" y="152"/>
                    </a:lnTo>
                    <a:lnTo>
                      <a:pt x="365" y="157"/>
                    </a:lnTo>
                    <a:lnTo>
                      <a:pt x="354" y="163"/>
                    </a:lnTo>
                    <a:lnTo>
                      <a:pt x="344" y="171"/>
                    </a:lnTo>
                    <a:lnTo>
                      <a:pt x="334" y="179"/>
                    </a:lnTo>
                    <a:lnTo>
                      <a:pt x="325" y="190"/>
                    </a:lnTo>
                    <a:lnTo>
                      <a:pt x="316" y="201"/>
                    </a:lnTo>
                    <a:lnTo>
                      <a:pt x="309" y="213"/>
                    </a:lnTo>
                    <a:lnTo>
                      <a:pt x="303" y="226"/>
                    </a:lnTo>
                    <a:lnTo>
                      <a:pt x="298" y="239"/>
                    </a:lnTo>
                    <a:lnTo>
                      <a:pt x="294" y="253"/>
                    </a:lnTo>
                    <a:lnTo>
                      <a:pt x="291" y="267"/>
                    </a:lnTo>
                    <a:lnTo>
                      <a:pt x="290" y="283"/>
                    </a:lnTo>
                    <a:lnTo>
                      <a:pt x="289" y="298"/>
                    </a:lnTo>
                    <a:lnTo>
                      <a:pt x="290" y="307"/>
                    </a:lnTo>
                    <a:lnTo>
                      <a:pt x="291" y="316"/>
                    </a:lnTo>
                    <a:lnTo>
                      <a:pt x="450" y="316"/>
                    </a:lnTo>
                    <a:lnTo>
                      <a:pt x="450" y="464"/>
                    </a:lnTo>
                    <a:lnTo>
                      <a:pt x="293" y="464"/>
                    </a:lnTo>
                    <a:lnTo>
                      <a:pt x="293" y="1090"/>
                    </a:lnTo>
                    <a:lnTo>
                      <a:pt x="113" y="1090"/>
                    </a:lnTo>
                    <a:lnTo>
                      <a:pt x="113" y="464"/>
                    </a:lnTo>
                    <a:lnTo>
                      <a:pt x="0" y="464"/>
                    </a:lnTo>
                    <a:lnTo>
                      <a:pt x="0" y="316"/>
                    </a:lnTo>
                    <a:lnTo>
                      <a:pt x="113" y="316"/>
                    </a:lnTo>
                    <a:lnTo>
                      <a:pt x="114" y="300"/>
                    </a:lnTo>
                    <a:lnTo>
                      <a:pt x="115" y="282"/>
                    </a:lnTo>
                    <a:lnTo>
                      <a:pt x="117" y="266"/>
                    </a:lnTo>
                    <a:lnTo>
                      <a:pt x="120" y="249"/>
                    </a:lnTo>
                    <a:lnTo>
                      <a:pt x="123" y="233"/>
                    </a:lnTo>
                    <a:lnTo>
                      <a:pt x="128" y="218"/>
                    </a:lnTo>
                    <a:lnTo>
                      <a:pt x="132" y="202"/>
                    </a:lnTo>
                    <a:lnTo>
                      <a:pt x="137" y="189"/>
                    </a:lnTo>
                    <a:lnTo>
                      <a:pt x="142" y="174"/>
                    </a:lnTo>
                    <a:lnTo>
                      <a:pt x="149" y="160"/>
                    </a:lnTo>
                    <a:lnTo>
                      <a:pt x="155" y="148"/>
                    </a:lnTo>
                    <a:lnTo>
                      <a:pt x="162" y="135"/>
                    </a:lnTo>
                    <a:lnTo>
                      <a:pt x="170" y="122"/>
                    </a:lnTo>
                    <a:lnTo>
                      <a:pt x="178" y="110"/>
                    </a:lnTo>
                    <a:lnTo>
                      <a:pt x="188" y="98"/>
                    </a:lnTo>
                    <a:lnTo>
                      <a:pt x="197" y="88"/>
                    </a:lnTo>
                    <a:lnTo>
                      <a:pt x="207" y="77"/>
                    </a:lnTo>
                    <a:lnTo>
                      <a:pt x="217" y="67"/>
                    </a:lnTo>
                    <a:lnTo>
                      <a:pt x="228" y="58"/>
                    </a:lnTo>
                    <a:lnTo>
                      <a:pt x="239" y="50"/>
                    </a:lnTo>
                    <a:lnTo>
                      <a:pt x="250" y="41"/>
                    </a:lnTo>
                    <a:lnTo>
                      <a:pt x="262" y="35"/>
                    </a:lnTo>
                    <a:lnTo>
                      <a:pt x="274" y="27"/>
                    </a:lnTo>
                    <a:lnTo>
                      <a:pt x="287" y="22"/>
                    </a:lnTo>
                    <a:lnTo>
                      <a:pt x="300" y="17"/>
                    </a:lnTo>
                    <a:lnTo>
                      <a:pt x="312" y="13"/>
                    </a:lnTo>
                    <a:lnTo>
                      <a:pt x="326" y="8"/>
                    </a:lnTo>
                    <a:lnTo>
                      <a:pt x="340" y="5"/>
                    </a:lnTo>
                    <a:lnTo>
                      <a:pt x="354" y="3"/>
                    </a:lnTo>
                    <a:lnTo>
                      <a:pt x="369" y="1"/>
                    </a:lnTo>
                    <a:lnTo>
                      <a:pt x="384" y="1"/>
                    </a:lnTo>
                    <a:lnTo>
                      <a:pt x="400" y="0"/>
                    </a:lnTo>
                    <a:lnTo>
                      <a:pt x="416" y="1"/>
                    </a:lnTo>
                    <a:lnTo>
                      <a:pt x="434" y="2"/>
                    </a:lnTo>
                    <a:lnTo>
                      <a:pt x="452" y="4"/>
                    </a:lnTo>
                    <a:lnTo>
                      <a:pt x="470" y="7"/>
                    </a:lnTo>
                    <a:lnTo>
                      <a:pt x="491" y="12"/>
                    </a:lnTo>
                    <a:lnTo>
                      <a:pt x="512" y="16"/>
                    </a:lnTo>
                    <a:lnTo>
                      <a:pt x="534" y="22"/>
                    </a:lnTo>
                    <a:lnTo>
                      <a:pt x="556" y="28"/>
                    </a:lnTo>
                    <a:lnTo>
                      <a:pt x="503" y="16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6" name="Freeform 22"/>
              <p:cNvSpPr>
                <a:spLocks noEditPoints="1"/>
              </p:cNvSpPr>
              <p:nvPr userDrawn="1"/>
            </p:nvSpPr>
            <p:spPr bwMode="gray">
              <a:xfrm>
                <a:off x="2344738" y="498475"/>
                <a:ext cx="130175" cy="141287"/>
              </a:xfrm>
              <a:custGeom>
                <a:avLst/>
                <a:gdLst/>
                <a:ahLst/>
                <a:cxnLst>
                  <a:cxn ang="0">
                    <a:pos x="258" y="191"/>
                  </a:cxn>
                  <a:cxn ang="0">
                    <a:pos x="288" y="167"/>
                  </a:cxn>
                  <a:cxn ang="0">
                    <a:pos x="322" y="154"/>
                  </a:cxn>
                  <a:cxn ang="0">
                    <a:pos x="363" y="147"/>
                  </a:cxn>
                  <a:cxn ang="0">
                    <a:pos x="426" y="153"/>
                  </a:cxn>
                  <a:cxn ang="0">
                    <a:pos x="462" y="166"/>
                  </a:cxn>
                  <a:cxn ang="0">
                    <a:pos x="491" y="189"/>
                  </a:cxn>
                  <a:cxn ang="0">
                    <a:pos x="516" y="218"/>
                  </a:cxn>
                  <a:cxn ang="0">
                    <a:pos x="539" y="266"/>
                  </a:cxn>
                  <a:cxn ang="0">
                    <a:pos x="556" y="367"/>
                  </a:cxn>
                  <a:cxn ang="0">
                    <a:pos x="549" y="481"/>
                  </a:cxn>
                  <a:cxn ang="0">
                    <a:pos x="524" y="559"/>
                  </a:cxn>
                  <a:cxn ang="0">
                    <a:pos x="501" y="594"/>
                  </a:cxn>
                  <a:cxn ang="0">
                    <a:pos x="472" y="620"/>
                  </a:cxn>
                  <a:cxn ang="0">
                    <a:pos x="440" y="639"/>
                  </a:cxn>
                  <a:cxn ang="0">
                    <a:pos x="403" y="650"/>
                  </a:cxn>
                  <a:cxn ang="0">
                    <a:pos x="350" y="651"/>
                  </a:cxn>
                  <a:cxn ang="0">
                    <a:pos x="300" y="639"/>
                  </a:cxn>
                  <a:cxn ang="0">
                    <a:pos x="268" y="621"/>
                  </a:cxn>
                  <a:cxn ang="0">
                    <a:pos x="240" y="596"/>
                  </a:cxn>
                  <a:cxn ang="0">
                    <a:pos x="218" y="562"/>
                  </a:cxn>
                  <a:cxn ang="0">
                    <a:pos x="195" y="484"/>
                  </a:cxn>
                  <a:cxn ang="0">
                    <a:pos x="188" y="369"/>
                  </a:cxn>
                  <a:cxn ang="0">
                    <a:pos x="207" y="270"/>
                  </a:cxn>
                  <a:cxn ang="0">
                    <a:pos x="232" y="221"/>
                  </a:cxn>
                  <a:cxn ang="0">
                    <a:pos x="124" y="715"/>
                  </a:cxn>
                  <a:cxn ang="0">
                    <a:pos x="182" y="756"/>
                  </a:cxn>
                  <a:cxn ang="0">
                    <a:pos x="251" y="783"/>
                  </a:cxn>
                  <a:cxn ang="0">
                    <a:pos x="330" y="797"/>
                  </a:cxn>
                  <a:cxn ang="0">
                    <a:pos x="414" y="797"/>
                  </a:cxn>
                  <a:cxn ang="0">
                    <a:pos x="492" y="783"/>
                  </a:cxn>
                  <a:cxn ang="0">
                    <a:pos x="560" y="757"/>
                  </a:cxn>
                  <a:cxn ang="0">
                    <a:pos x="619" y="716"/>
                  </a:cxn>
                  <a:cxn ang="0">
                    <a:pos x="669" y="662"/>
                  </a:cxn>
                  <a:cxn ang="0">
                    <a:pos x="706" y="598"/>
                  </a:cxn>
                  <a:cxn ang="0">
                    <a:pos x="731" y="525"/>
                  </a:cxn>
                  <a:cxn ang="0">
                    <a:pos x="742" y="443"/>
                  </a:cxn>
                  <a:cxn ang="0">
                    <a:pos x="742" y="352"/>
                  </a:cxn>
                  <a:cxn ang="0">
                    <a:pos x="731" y="270"/>
                  </a:cxn>
                  <a:cxn ang="0">
                    <a:pos x="707" y="197"/>
                  </a:cxn>
                  <a:cxn ang="0">
                    <a:pos x="670" y="134"/>
                  </a:cxn>
                  <a:cxn ang="0">
                    <a:pos x="621" y="81"/>
                  </a:cxn>
                  <a:cxn ang="0">
                    <a:pos x="562" y="41"/>
                  </a:cxn>
                  <a:cxn ang="0">
                    <a:pos x="493" y="15"/>
                  </a:cxn>
                  <a:cxn ang="0">
                    <a:pos x="415" y="1"/>
                  </a:cxn>
                  <a:cxn ang="0">
                    <a:pos x="332" y="1"/>
                  </a:cxn>
                  <a:cxn ang="0">
                    <a:pos x="256" y="15"/>
                  </a:cxn>
                  <a:cxn ang="0">
                    <a:pos x="188" y="43"/>
                  </a:cxn>
                  <a:cxn ang="0">
                    <a:pos x="128" y="84"/>
                  </a:cxn>
                  <a:cxn ang="0">
                    <a:pos x="78" y="139"/>
                  </a:cxn>
                  <a:cxn ang="0">
                    <a:pos x="40" y="202"/>
                  </a:cxn>
                  <a:cxn ang="0">
                    <a:pos x="14" y="274"/>
                  </a:cxn>
                  <a:cxn ang="0">
                    <a:pos x="2" y="354"/>
                  </a:cxn>
                  <a:cxn ang="0">
                    <a:pos x="2" y="442"/>
                  </a:cxn>
                  <a:cxn ang="0">
                    <a:pos x="13" y="524"/>
                  </a:cxn>
                  <a:cxn ang="0">
                    <a:pos x="38" y="597"/>
                  </a:cxn>
                  <a:cxn ang="0">
                    <a:pos x="75" y="661"/>
                  </a:cxn>
                </a:cxnLst>
                <a:rect l="0" t="0" r="r" b="b"/>
                <a:pathLst>
                  <a:path w="745" h="799">
                    <a:moveTo>
                      <a:pt x="238" y="213"/>
                    </a:moveTo>
                    <a:lnTo>
                      <a:pt x="244" y="205"/>
                    </a:lnTo>
                    <a:lnTo>
                      <a:pt x="251" y="197"/>
                    </a:lnTo>
                    <a:lnTo>
                      <a:pt x="258" y="191"/>
                    </a:lnTo>
                    <a:lnTo>
                      <a:pt x="266" y="184"/>
                    </a:lnTo>
                    <a:lnTo>
                      <a:pt x="273" y="178"/>
                    </a:lnTo>
                    <a:lnTo>
                      <a:pt x="280" y="173"/>
                    </a:lnTo>
                    <a:lnTo>
                      <a:pt x="288" y="167"/>
                    </a:lnTo>
                    <a:lnTo>
                      <a:pt x="296" y="163"/>
                    </a:lnTo>
                    <a:lnTo>
                      <a:pt x="305" y="160"/>
                    </a:lnTo>
                    <a:lnTo>
                      <a:pt x="314" y="156"/>
                    </a:lnTo>
                    <a:lnTo>
                      <a:pt x="322" y="154"/>
                    </a:lnTo>
                    <a:lnTo>
                      <a:pt x="332" y="151"/>
                    </a:lnTo>
                    <a:lnTo>
                      <a:pt x="341" y="150"/>
                    </a:lnTo>
                    <a:lnTo>
                      <a:pt x="352" y="147"/>
                    </a:lnTo>
                    <a:lnTo>
                      <a:pt x="363" y="147"/>
                    </a:lnTo>
                    <a:lnTo>
                      <a:pt x="373" y="147"/>
                    </a:lnTo>
                    <a:lnTo>
                      <a:pt x="395" y="147"/>
                    </a:lnTo>
                    <a:lnTo>
                      <a:pt x="415" y="151"/>
                    </a:lnTo>
                    <a:lnTo>
                      <a:pt x="426" y="153"/>
                    </a:lnTo>
                    <a:lnTo>
                      <a:pt x="435" y="156"/>
                    </a:lnTo>
                    <a:lnTo>
                      <a:pt x="444" y="159"/>
                    </a:lnTo>
                    <a:lnTo>
                      <a:pt x="453" y="162"/>
                    </a:lnTo>
                    <a:lnTo>
                      <a:pt x="462" y="166"/>
                    </a:lnTo>
                    <a:lnTo>
                      <a:pt x="469" y="172"/>
                    </a:lnTo>
                    <a:lnTo>
                      <a:pt x="478" y="177"/>
                    </a:lnTo>
                    <a:lnTo>
                      <a:pt x="485" y="182"/>
                    </a:lnTo>
                    <a:lnTo>
                      <a:pt x="491" y="189"/>
                    </a:lnTo>
                    <a:lnTo>
                      <a:pt x="499" y="195"/>
                    </a:lnTo>
                    <a:lnTo>
                      <a:pt x="505" y="202"/>
                    </a:lnTo>
                    <a:lnTo>
                      <a:pt x="510" y="210"/>
                    </a:lnTo>
                    <a:lnTo>
                      <a:pt x="516" y="218"/>
                    </a:lnTo>
                    <a:lnTo>
                      <a:pt x="521" y="227"/>
                    </a:lnTo>
                    <a:lnTo>
                      <a:pt x="526" y="235"/>
                    </a:lnTo>
                    <a:lnTo>
                      <a:pt x="530" y="244"/>
                    </a:lnTo>
                    <a:lnTo>
                      <a:pt x="539" y="266"/>
                    </a:lnTo>
                    <a:lnTo>
                      <a:pt x="545" y="288"/>
                    </a:lnTo>
                    <a:lnTo>
                      <a:pt x="550" y="312"/>
                    </a:lnTo>
                    <a:lnTo>
                      <a:pt x="554" y="338"/>
                    </a:lnTo>
                    <a:lnTo>
                      <a:pt x="556" y="367"/>
                    </a:lnTo>
                    <a:lnTo>
                      <a:pt x="557" y="397"/>
                    </a:lnTo>
                    <a:lnTo>
                      <a:pt x="556" y="427"/>
                    </a:lnTo>
                    <a:lnTo>
                      <a:pt x="554" y="455"/>
                    </a:lnTo>
                    <a:lnTo>
                      <a:pt x="549" y="481"/>
                    </a:lnTo>
                    <a:lnTo>
                      <a:pt x="544" y="505"/>
                    </a:lnTo>
                    <a:lnTo>
                      <a:pt x="537" y="528"/>
                    </a:lnTo>
                    <a:lnTo>
                      <a:pt x="528" y="549"/>
                    </a:lnTo>
                    <a:lnTo>
                      <a:pt x="524" y="559"/>
                    </a:lnTo>
                    <a:lnTo>
                      <a:pt x="519" y="568"/>
                    </a:lnTo>
                    <a:lnTo>
                      <a:pt x="512" y="577"/>
                    </a:lnTo>
                    <a:lnTo>
                      <a:pt x="507" y="585"/>
                    </a:lnTo>
                    <a:lnTo>
                      <a:pt x="501" y="594"/>
                    </a:lnTo>
                    <a:lnTo>
                      <a:pt x="493" y="601"/>
                    </a:lnTo>
                    <a:lnTo>
                      <a:pt x="487" y="608"/>
                    </a:lnTo>
                    <a:lnTo>
                      <a:pt x="480" y="615"/>
                    </a:lnTo>
                    <a:lnTo>
                      <a:pt x="472" y="620"/>
                    </a:lnTo>
                    <a:lnTo>
                      <a:pt x="465" y="625"/>
                    </a:lnTo>
                    <a:lnTo>
                      <a:pt x="457" y="631"/>
                    </a:lnTo>
                    <a:lnTo>
                      <a:pt x="448" y="635"/>
                    </a:lnTo>
                    <a:lnTo>
                      <a:pt x="440" y="639"/>
                    </a:lnTo>
                    <a:lnTo>
                      <a:pt x="431" y="642"/>
                    </a:lnTo>
                    <a:lnTo>
                      <a:pt x="422" y="645"/>
                    </a:lnTo>
                    <a:lnTo>
                      <a:pt x="413" y="647"/>
                    </a:lnTo>
                    <a:lnTo>
                      <a:pt x="403" y="650"/>
                    </a:lnTo>
                    <a:lnTo>
                      <a:pt x="393" y="651"/>
                    </a:lnTo>
                    <a:lnTo>
                      <a:pt x="383" y="652"/>
                    </a:lnTo>
                    <a:lnTo>
                      <a:pt x="373" y="652"/>
                    </a:lnTo>
                    <a:lnTo>
                      <a:pt x="350" y="651"/>
                    </a:lnTo>
                    <a:lnTo>
                      <a:pt x="329" y="647"/>
                    </a:lnTo>
                    <a:lnTo>
                      <a:pt x="319" y="645"/>
                    </a:lnTo>
                    <a:lnTo>
                      <a:pt x="310" y="642"/>
                    </a:lnTo>
                    <a:lnTo>
                      <a:pt x="300" y="639"/>
                    </a:lnTo>
                    <a:lnTo>
                      <a:pt x="292" y="636"/>
                    </a:lnTo>
                    <a:lnTo>
                      <a:pt x="283" y="632"/>
                    </a:lnTo>
                    <a:lnTo>
                      <a:pt x="275" y="626"/>
                    </a:lnTo>
                    <a:lnTo>
                      <a:pt x="268" y="621"/>
                    </a:lnTo>
                    <a:lnTo>
                      <a:pt x="260" y="616"/>
                    </a:lnTo>
                    <a:lnTo>
                      <a:pt x="253" y="609"/>
                    </a:lnTo>
                    <a:lnTo>
                      <a:pt x="247" y="603"/>
                    </a:lnTo>
                    <a:lnTo>
                      <a:pt x="240" y="596"/>
                    </a:lnTo>
                    <a:lnTo>
                      <a:pt x="234" y="588"/>
                    </a:lnTo>
                    <a:lnTo>
                      <a:pt x="229" y="580"/>
                    </a:lnTo>
                    <a:lnTo>
                      <a:pt x="223" y="571"/>
                    </a:lnTo>
                    <a:lnTo>
                      <a:pt x="218" y="562"/>
                    </a:lnTo>
                    <a:lnTo>
                      <a:pt x="214" y="552"/>
                    </a:lnTo>
                    <a:lnTo>
                      <a:pt x="206" y="531"/>
                    </a:lnTo>
                    <a:lnTo>
                      <a:pt x="199" y="508"/>
                    </a:lnTo>
                    <a:lnTo>
                      <a:pt x="195" y="484"/>
                    </a:lnTo>
                    <a:lnTo>
                      <a:pt x="191" y="456"/>
                    </a:lnTo>
                    <a:lnTo>
                      <a:pt x="188" y="428"/>
                    </a:lnTo>
                    <a:lnTo>
                      <a:pt x="188" y="397"/>
                    </a:lnTo>
                    <a:lnTo>
                      <a:pt x="188" y="369"/>
                    </a:lnTo>
                    <a:lnTo>
                      <a:pt x="192" y="342"/>
                    </a:lnTo>
                    <a:lnTo>
                      <a:pt x="195" y="316"/>
                    </a:lnTo>
                    <a:lnTo>
                      <a:pt x="200" y="292"/>
                    </a:lnTo>
                    <a:lnTo>
                      <a:pt x="207" y="270"/>
                    </a:lnTo>
                    <a:lnTo>
                      <a:pt x="216" y="250"/>
                    </a:lnTo>
                    <a:lnTo>
                      <a:pt x="221" y="239"/>
                    </a:lnTo>
                    <a:lnTo>
                      <a:pt x="226" y="231"/>
                    </a:lnTo>
                    <a:lnTo>
                      <a:pt x="232" y="221"/>
                    </a:lnTo>
                    <a:lnTo>
                      <a:pt x="238" y="213"/>
                    </a:lnTo>
                    <a:close/>
                    <a:moveTo>
                      <a:pt x="98" y="690"/>
                    </a:moveTo>
                    <a:lnTo>
                      <a:pt x="110" y="702"/>
                    </a:lnTo>
                    <a:lnTo>
                      <a:pt x="124" y="715"/>
                    </a:lnTo>
                    <a:lnTo>
                      <a:pt x="138" y="726"/>
                    </a:lnTo>
                    <a:lnTo>
                      <a:pt x="152" y="737"/>
                    </a:lnTo>
                    <a:lnTo>
                      <a:pt x="166" y="748"/>
                    </a:lnTo>
                    <a:lnTo>
                      <a:pt x="182" y="756"/>
                    </a:lnTo>
                    <a:lnTo>
                      <a:pt x="199" y="764"/>
                    </a:lnTo>
                    <a:lnTo>
                      <a:pt x="216" y="772"/>
                    </a:lnTo>
                    <a:lnTo>
                      <a:pt x="233" y="778"/>
                    </a:lnTo>
                    <a:lnTo>
                      <a:pt x="251" y="783"/>
                    </a:lnTo>
                    <a:lnTo>
                      <a:pt x="270" y="789"/>
                    </a:lnTo>
                    <a:lnTo>
                      <a:pt x="289" y="792"/>
                    </a:lnTo>
                    <a:lnTo>
                      <a:pt x="309" y="795"/>
                    </a:lnTo>
                    <a:lnTo>
                      <a:pt x="330" y="797"/>
                    </a:lnTo>
                    <a:lnTo>
                      <a:pt x="351" y="798"/>
                    </a:lnTo>
                    <a:lnTo>
                      <a:pt x="373" y="799"/>
                    </a:lnTo>
                    <a:lnTo>
                      <a:pt x="394" y="798"/>
                    </a:lnTo>
                    <a:lnTo>
                      <a:pt x="414" y="797"/>
                    </a:lnTo>
                    <a:lnTo>
                      <a:pt x="434" y="795"/>
                    </a:lnTo>
                    <a:lnTo>
                      <a:pt x="454" y="792"/>
                    </a:lnTo>
                    <a:lnTo>
                      <a:pt x="473" y="789"/>
                    </a:lnTo>
                    <a:lnTo>
                      <a:pt x="492" y="783"/>
                    </a:lnTo>
                    <a:lnTo>
                      <a:pt x="510" y="778"/>
                    </a:lnTo>
                    <a:lnTo>
                      <a:pt x="527" y="772"/>
                    </a:lnTo>
                    <a:lnTo>
                      <a:pt x="544" y="764"/>
                    </a:lnTo>
                    <a:lnTo>
                      <a:pt x="560" y="757"/>
                    </a:lnTo>
                    <a:lnTo>
                      <a:pt x="576" y="748"/>
                    </a:lnTo>
                    <a:lnTo>
                      <a:pt x="591" y="738"/>
                    </a:lnTo>
                    <a:lnTo>
                      <a:pt x="605" y="728"/>
                    </a:lnTo>
                    <a:lnTo>
                      <a:pt x="619" y="716"/>
                    </a:lnTo>
                    <a:lnTo>
                      <a:pt x="633" y="703"/>
                    </a:lnTo>
                    <a:lnTo>
                      <a:pt x="645" y="691"/>
                    </a:lnTo>
                    <a:lnTo>
                      <a:pt x="657" y="677"/>
                    </a:lnTo>
                    <a:lnTo>
                      <a:pt x="669" y="662"/>
                    </a:lnTo>
                    <a:lnTo>
                      <a:pt x="679" y="647"/>
                    </a:lnTo>
                    <a:lnTo>
                      <a:pt x="689" y="632"/>
                    </a:lnTo>
                    <a:lnTo>
                      <a:pt x="697" y="615"/>
                    </a:lnTo>
                    <a:lnTo>
                      <a:pt x="706" y="598"/>
                    </a:lnTo>
                    <a:lnTo>
                      <a:pt x="713" y="581"/>
                    </a:lnTo>
                    <a:lnTo>
                      <a:pt x="719" y="563"/>
                    </a:lnTo>
                    <a:lnTo>
                      <a:pt x="726" y="544"/>
                    </a:lnTo>
                    <a:lnTo>
                      <a:pt x="731" y="525"/>
                    </a:lnTo>
                    <a:lnTo>
                      <a:pt x="735" y="505"/>
                    </a:lnTo>
                    <a:lnTo>
                      <a:pt x="738" y="485"/>
                    </a:lnTo>
                    <a:lnTo>
                      <a:pt x="740" y="464"/>
                    </a:lnTo>
                    <a:lnTo>
                      <a:pt x="742" y="443"/>
                    </a:lnTo>
                    <a:lnTo>
                      <a:pt x="744" y="421"/>
                    </a:lnTo>
                    <a:lnTo>
                      <a:pt x="745" y="397"/>
                    </a:lnTo>
                    <a:lnTo>
                      <a:pt x="744" y="374"/>
                    </a:lnTo>
                    <a:lnTo>
                      <a:pt x="742" y="352"/>
                    </a:lnTo>
                    <a:lnTo>
                      <a:pt x="741" y="331"/>
                    </a:lnTo>
                    <a:lnTo>
                      <a:pt x="738" y="310"/>
                    </a:lnTo>
                    <a:lnTo>
                      <a:pt x="735" y="290"/>
                    </a:lnTo>
                    <a:lnTo>
                      <a:pt x="731" y="270"/>
                    </a:lnTo>
                    <a:lnTo>
                      <a:pt x="726" y="251"/>
                    </a:lnTo>
                    <a:lnTo>
                      <a:pt x="720" y="232"/>
                    </a:lnTo>
                    <a:lnTo>
                      <a:pt x="714" y="214"/>
                    </a:lnTo>
                    <a:lnTo>
                      <a:pt x="707" y="197"/>
                    </a:lnTo>
                    <a:lnTo>
                      <a:pt x="698" y="180"/>
                    </a:lnTo>
                    <a:lnTo>
                      <a:pt x="690" y="164"/>
                    </a:lnTo>
                    <a:lnTo>
                      <a:pt x="680" y="148"/>
                    </a:lnTo>
                    <a:lnTo>
                      <a:pt x="670" y="134"/>
                    </a:lnTo>
                    <a:lnTo>
                      <a:pt x="658" y="120"/>
                    </a:lnTo>
                    <a:lnTo>
                      <a:pt x="646" y="106"/>
                    </a:lnTo>
                    <a:lnTo>
                      <a:pt x="634" y="93"/>
                    </a:lnTo>
                    <a:lnTo>
                      <a:pt x="621" y="81"/>
                    </a:lnTo>
                    <a:lnTo>
                      <a:pt x="607" y="69"/>
                    </a:lnTo>
                    <a:lnTo>
                      <a:pt x="593" y="59"/>
                    </a:lnTo>
                    <a:lnTo>
                      <a:pt x="578" y="49"/>
                    </a:lnTo>
                    <a:lnTo>
                      <a:pt x="562" y="41"/>
                    </a:lnTo>
                    <a:lnTo>
                      <a:pt x="546" y="34"/>
                    </a:lnTo>
                    <a:lnTo>
                      <a:pt x="529" y="26"/>
                    </a:lnTo>
                    <a:lnTo>
                      <a:pt x="512" y="20"/>
                    </a:lnTo>
                    <a:lnTo>
                      <a:pt x="493" y="15"/>
                    </a:lnTo>
                    <a:lnTo>
                      <a:pt x="475" y="9"/>
                    </a:lnTo>
                    <a:lnTo>
                      <a:pt x="455" y="6"/>
                    </a:lnTo>
                    <a:lnTo>
                      <a:pt x="436" y="3"/>
                    </a:lnTo>
                    <a:lnTo>
                      <a:pt x="415" y="1"/>
                    </a:lnTo>
                    <a:lnTo>
                      <a:pt x="394" y="0"/>
                    </a:lnTo>
                    <a:lnTo>
                      <a:pt x="373" y="0"/>
                    </a:lnTo>
                    <a:lnTo>
                      <a:pt x="352" y="0"/>
                    </a:lnTo>
                    <a:lnTo>
                      <a:pt x="332" y="1"/>
                    </a:lnTo>
                    <a:lnTo>
                      <a:pt x="312" y="3"/>
                    </a:lnTo>
                    <a:lnTo>
                      <a:pt x="293" y="6"/>
                    </a:lnTo>
                    <a:lnTo>
                      <a:pt x="274" y="10"/>
                    </a:lnTo>
                    <a:lnTo>
                      <a:pt x="256" y="15"/>
                    </a:lnTo>
                    <a:lnTo>
                      <a:pt x="238" y="21"/>
                    </a:lnTo>
                    <a:lnTo>
                      <a:pt x="221" y="27"/>
                    </a:lnTo>
                    <a:lnTo>
                      <a:pt x="204" y="35"/>
                    </a:lnTo>
                    <a:lnTo>
                      <a:pt x="188" y="43"/>
                    </a:lnTo>
                    <a:lnTo>
                      <a:pt x="173" y="51"/>
                    </a:lnTo>
                    <a:lnTo>
                      <a:pt x="158" y="62"/>
                    </a:lnTo>
                    <a:lnTo>
                      <a:pt x="143" y="73"/>
                    </a:lnTo>
                    <a:lnTo>
                      <a:pt x="128" y="84"/>
                    </a:lnTo>
                    <a:lnTo>
                      <a:pt x="116" y="97"/>
                    </a:lnTo>
                    <a:lnTo>
                      <a:pt x="102" y="111"/>
                    </a:lnTo>
                    <a:lnTo>
                      <a:pt x="89" y="124"/>
                    </a:lnTo>
                    <a:lnTo>
                      <a:pt x="78" y="139"/>
                    </a:lnTo>
                    <a:lnTo>
                      <a:pt x="67" y="154"/>
                    </a:lnTo>
                    <a:lnTo>
                      <a:pt x="58" y="170"/>
                    </a:lnTo>
                    <a:lnTo>
                      <a:pt x="48" y="185"/>
                    </a:lnTo>
                    <a:lnTo>
                      <a:pt x="40" y="202"/>
                    </a:lnTo>
                    <a:lnTo>
                      <a:pt x="32" y="220"/>
                    </a:lnTo>
                    <a:lnTo>
                      <a:pt x="26" y="237"/>
                    </a:lnTo>
                    <a:lnTo>
                      <a:pt x="20" y="256"/>
                    </a:lnTo>
                    <a:lnTo>
                      <a:pt x="14" y="274"/>
                    </a:lnTo>
                    <a:lnTo>
                      <a:pt x="10" y="294"/>
                    </a:lnTo>
                    <a:lnTo>
                      <a:pt x="6" y="313"/>
                    </a:lnTo>
                    <a:lnTo>
                      <a:pt x="4" y="334"/>
                    </a:lnTo>
                    <a:lnTo>
                      <a:pt x="2" y="354"/>
                    </a:lnTo>
                    <a:lnTo>
                      <a:pt x="1" y="375"/>
                    </a:lnTo>
                    <a:lnTo>
                      <a:pt x="0" y="397"/>
                    </a:lnTo>
                    <a:lnTo>
                      <a:pt x="1" y="420"/>
                    </a:lnTo>
                    <a:lnTo>
                      <a:pt x="2" y="442"/>
                    </a:lnTo>
                    <a:lnTo>
                      <a:pt x="3" y="463"/>
                    </a:lnTo>
                    <a:lnTo>
                      <a:pt x="6" y="484"/>
                    </a:lnTo>
                    <a:lnTo>
                      <a:pt x="9" y="504"/>
                    </a:lnTo>
                    <a:lnTo>
                      <a:pt x="13" y="524"/>
                    </a:lnTo>
                    <a:lnTo>
                      <a:pt x="19" y="543"/>
                    </a:lnTo>
                    <a:lnTo>
                      <a:pt x="24" y="562"/>
                    </a:lnTo>
                    <a:lnTo>
                      <a:pt x="31" y="580"/>
                    </a:lnTo>
                    <a:lnTo>
                      <a:pt x="38" y="597"/>
                    </a:lnTo>
                    <a:lnTo>
                      <a:pt x="46" y="614"/>
                    </a:lnTo>
                    <a:lnTo>
                      <a:pt x="56" y="629"/>
                    </a:lnTo>
                    <a:lnTo>
                      <a:pt x="65" y="645"/>
                    </a:lnTo>
                    <a:lnTo>
                      <a:pt x="75" y="661"/>
                    </a:lnTo>
                    <a:lnTo>
                      <a:pt x="86" y="675"/>
                    </a:lnTo>
                    <a:lnTo>
                      <a:pt x="98" y="69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gray">
              <a:xfrm>
                <a:off x="2500313" y="498475"/>
                <a:ext cx="93663" cy="139700"/>
              </a:xfrm>
              <a:custGeom>
                <a:avLst/>
                <a:gdLst/>
                <a:ahLst/>
                <a:cxnLst>
                  <a:cxn ang="0">
                    <a:pos x="448" y="181"/>
                  </a:cxn>
                  <a:cxn ang="0">
                    <a:pos x="435" y="175"/>
                  </a:cxn>
                  <a:cxn ang="0">
                    <a:pos x="423" y="169"/>
                  </a:cxn>
                  <a:cxn ang="0">
                    <a:pos x="410" y="163"/>
                  </a:cxn>
                  <a:cxn ang="0">
                    <a:pos x="397" y="158"/>
                  </a:cxn>
                  <a:cxn ang="0">
                    <a:pos x="383" y="155"/>
                  </a:cxn>
                  <a:cxn ang="0">
                    <a:pos x="369" y="153"/>
                  </a:cxn>
                  <a:cxn ang="0">
                    <a:pos x="356" y="152"/>
                  </a:cxn>
                  <a:cxn ang="0">
                    <a:pos x="341" y="151"/>
                  </a:cxn>
                  <a:cxn ang="0">
                    <a:pos x="326" y="152"/>
                  </a:cxn>
                  <a:cxn ang="0">
                    <a:pos x="310" y="155"/>
                  </a:cxn>
                  <a:cxn ang="0">
                    <a:pos x="296" y="159"/>
                  </a:cxn>
                  <a:cxn ang="0">
                    <a:pos x="282" y="165"/>
                  </a:cxn>
                  <a:cxn ang="0">
                    <a:pos x="268" y="173"/>
                  </a:cxn>
                  <a:cxn ang="0">
                    <a:pos x="254" y="183"/>
                  </a:cxn>
                  <a:cxn ang="0">
                    <a:pos x="242" y="195"/>
                  </a:cxn>
                  <a:cxn ang="0">
                    <a:pos x="229" y="208"/>
                  </a:cxn>
                  <a:cxn ang="0">
                    <a:pos x="219" y="222"/>
                  </a:cxn>
                  <a:cxn ang="0">
                    <a:pos x="208" y="238"/>
                  </a:cxn>
                  <a:cxn ang="0">
                    <a:pos x="200" y="254"/>
                  </a:cxn>
                  <a:cxn ang="0">
                    <a:pos x="193" y="271"/>
                  </a:cxn>
                  <a:cxn ang="0">
                    <a:pos x="188" y="289"/>
                  </a:cxn>
                  <a:cxn ang="0">
                    <a:pos x="184" y="307"/>
                  </a:cxn>
                  <a:cxn ang="0">
                    <a:pos x="182" y="327"/>
                  </a:cxn>
                  <a:cxn ang="0">
                    <a:pos x="181" y="347"/>
                  </a:cxn>
                  <a:cxn ang="0">
                    <a:pos x="181" y="786"/>
                  </a:cxn>
                  <a:cxn ang="0">
                    <a:pos x="0" y="786"/>
                  </a:cxn>
                  <a:cxn ang="0">
                    <a:pos x="0" y="12"/>
                  </a:cxn>
                  <a:cxn ang="0">
                    <a:pos x="181" y="12"/>
                  </a:cxn>
                  <a:cxn ang="0">
                    <a:pos x="181" y="84"/>
                  </a:cxn>
                  <a:cxn ang="0">
                    <a:pos x="190" y="74"/>
                  </a:cxn>
                  <a:cxn ang="0">
                    <a:pos x="201" y="64"/>
                  </a:cxn>
                  <a:cxn ang="0">
                    <a:pos x="211" y="55"/>
                  </a:cxn>
                  <a:cxn ang="0">
                    <a:pos x="222" y="47"/>
                  </a:cxn>
                  <a:cxn ang="0">
                    <a:pos x="233" y="39"/>
                  </a:cxn>
                  <a:cxn ang="0">
                    <a:pos x="245" y="32"/>
                  </a:cxn>
                  <a:cxn ang="0">
                    <a:pos x="257" y="26"/>
                  </a:cxn>
                  <a:cxn ang="0">
                    <a:pos x="269" y="21"/>
                  </a:cxn>
                  <a:cxn ang="0">
                    <a:pos x="282" y="16"/>
                  </a:cxn>
                  <a:cxn ang="0">
                    <a:pos x="296" y="11"/>
                  </a:cxn>
                  <a:cxn ang="0">
                    <a:pos x="309" y="7"/>
                  </a:cxn>
                  <a:cxn ang="0">
                    <a:pos x="323" y="5"/>
                  </a:cxn>
                  <a:cxn ang="0">
                    <a:pos x="337" y="2"/>
                  </a:cxn>
                  <a:cxn ang="0">
                    <a:pos x="352" y="1"/>
                  </a:cxn>
                  <a:cxn ang="0">
                    <a:pos x="367" y="0"/>
                  </a:cxn>
                  <a:cxn ang="0">
                    <a:pos x="383" y="0"/>
                  </a:cxn>
                  <a:cxn ang="0">
                    <a:pos x="405" y="0"/>
                  </a:cxn>
                  <a:cxn ang="0">
                    <a:pos x="426" y="1"/>
                  </a:cxn>
                  <a:cxn ang="0">
                    <a:pos x="445" y="3"/>
                  </a:cxn>
                  <a:cxn ang="0">
                    <a:pos x="464" y="6"/>
                  </a:cxn>
                  <a:cxn ang="0">
                    <a:pos x="481" y="10"/>
                  </a:cxn>
                  <a:cxn ang="0">
                    <a:pos x="497" y="16"/>
                  </a:cxn>
                  <a:cxn ang="0">
                    <a:pos x="511" y="21"/>
                  </a:cxn>
                  <a:cxn ang="0">
                    <a:pos x="525" y="27"/>
                  </a:cxn>
                  <a:cxn ang="0">
                    <a:pos x="448" y="181"/>
                  </a:cxn>
                </a:cxnLst>
                <a:rect l="0" t="0" r="r" b="b"/>
                <a:pathLst>
                  <a:path w="525" h="786">
                    <a:moveTo>
                      <a:pt x="448" y="181"/>
                    </a:moveTo>
                    <a:lnTo>
                      <a:pt x="435" y="175"/>
                    </a:lnTo>
                    <a:lnTo>
                      <a:pt x="423" y="169"/>
                    </a:lnTo>
                    <a:lnTo>
                      <a:pt x="410" y="163"/>
                    </a:lnTo>
                    <a:lnTo>
                      <a:pt x="397" y="158"/>
                    </a:lnTo>
                    <a:lnTo>
                      <a:pt x="383" y="155"/>
                    </a:lnTo>
                    <a:lnTo>
                      <a:pt x="369" y="153"/>
                    </a:lnTo>
                    <a:lnTo>
                      <a:pt x="356" y="152"/>
                    </a:lnTo>
                    <a:lnTo>
                      <a:pt x="341" y="151"/>
                    </a:lnTo>
                    <a:lnTo>
                      <a:pt x="326" y="152"/>
                    </a:lnTo>
                    <a:lnTo>
                      <a:pt x="310" y="155"/>
                    </a:lnTo>
                    <a:lnTo>
                      <a:pt x="296" y="159"/>
                    </a:lnTo>
                    <a:lnTo>
                      <a:pt x="282" y="165"/>
                    </a:lnTo>
                    <a:lnTo>
                      <a:pt x="268" y="173"/>
                    </a:lnTo>
                    <a:lnTo>
                      <a:pt x="254" y="183"/>
                    </a:lnTo>
                    <a:lnTo>
                      <a:pt x="242" y="195"/>
                    </a:lnTo>
                    <a:lnTo>
                      <a:pt x="229" y="208"/>
                    </a:lnTo>
                    <a:lnTo>
                      <a:pt x="219" y="222"/>
                    </a:lnTo>
                    <a:lnTo>
                      <a:pt x="208" y="238"/>
                    </a:lnTo>
                    <a:lnTo>
                      <a:pt x="200" y="254"/>
                    </a:lnTo>
                    <a:lnTo>
                      <a:pt x="193" y="271"/>
                    </a:lnTo>
                    <a:lnTo>
                      <a:pt x="188" y="289"/>
                    </a:lnTo>
                    <a:lnTo>
                      <a:pt x="184" y="307"/>
                    </a:lnTo>
                    <a:lnTo>
                      <a:pt x="182" y="327"/>
                    </a:lnTo>
                    <a:lnTo>
                      <a:pt x="181" y="347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81" y="12"/>
                    </a:lnTo>
                    <a:lnTo>
                      <a:pt x="181" y="84"/>
                    </a:lnTo>
                    <a:lnTo>
                      <a:pt x="190" y="74"/>
                    </a:lnTo>
                    <a:lnTo>
                      <a:pt x="201" y="64"/>
                    </a:lnTo>
                    <a:lnTo>
                      <a:pt x="211" y="55"/>
                    </a:lnTo>
                    <a:lnTo>
                      <a:pt x="222" y="47"/>
                    </a:lnTo>
                    <a:lnTo>
                      <a:pt x="233" y="39"/>
                    </a:lnTo>
                    <a:lnTo>
                      <a:pt x="245" y="32"/>
                    </a:lnTo>
                    <a:lnTo>
                      <a:pt x="257" y="26"/>
                    </a:lnTo>
                    <a:lnTo>
                      <a:pt x="269" y="21"/>
                    </a:lnTo>
                    <a:lnTo>
                      <a:pt x="282" y="16"/>
                    </a:lnTo>
                    <a:lnTo>
                      <a:pt x="296" y="11"/>
                    </a:lnTo>
                    <a:lnTo>
                      <a:pt x="309" y="7"/>
                    </a:lnTo>
                    <a:lnTo>
                      <a:pt x="323" y="5"/>
                    </a:lnTo>
                    <a:lnTo>
                      <a:pt x="337" y="2"/>
                    </a:lnTo>
                    <a:lnTo>
                      <a:pt x="352" y="1"/>
                    </a:lnTo>
                    <a:lnTo>
                      <a:pt x="367" y="0"/>
                    </a:lnTo>
                    <a:lnTo>
                      <a:pt x="383" y="0"/>
                    </a:lnTo>
                    <a:lnTo>
                      <a:pt x="405" y="0"/>
                    </a:lnTo>
                    <a:lnTo>
                      <a:pt x="426" y="1"/>
                    </a:lnTo>
                    <a:lnTo>
                      <a:pt x="445" y="3"/>
                    </a:lnTo>
                    <a:lnTo>
                      <a:pt x="464" y="6"/>
                    </a:lnTo>
                    <a:lnTo>
                      <a:pt x="481" y="10"/>
                    </a:lnTo>
                    <a:lnTo>
                      <a:pt x="497" y="16"/>
                    </a:lnTo>
                    <a:lnTo>
                      <a:pt x="511" y="21"/>
                    </a:lnTo>
                    <a:lnTo>
                      <a:pt x="525" y="27"/>
                    </a:lnTo>
                    <a:lnTo>
                      <a:pt x="448" y="1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gray">
              <a:xfrm>
                <a:off x="2613025" y="498475"/>
                <a:ext cx="188913" cy="139700"/>
              </a:xfrm>
              <a:custGeom>
                <a:avLst/>
                <a:gdLst/>
                <a:ahLst/>
                <a:cxnLst>
                  <a:cxn ang="0">
                    <a:pos x="893" y="285"/>
                  </a:cxn>
                  <a:cxn ang="0">
                    <a:pos x="886" y="236"/>
                  </a:cxn>
                  <a:cxn ang="0">
                    <a:pos x="868" y="199"/>
                  </a:cxn>
                  <a:cxn ang="0">
                    <a:pos x="841" y="172"/>
                  </a:cxn>
                  <a:cxn ang="0">
                    <a:pos x="804" y="156"/>
                  </a:cxn>
                  <a:cxn ang="0">
                    <a:pos x="758" y="151"/>
                  </a:cxn>
                  <a:cxn ang="0">
                    <a:pos x="728" y="154"/>
                  </a:cxn>
                  <a:cxn ang="0">
                    <a:pos x="699" y="164"/>
                  </a:cxn>
                  <a:cxn ang="0">
                    <a:pos x="671" y="181"/>
                  </a:cxn>
                  <a:cxn ang="0">
                    <a:pos x="648" y="200"/>
                  </a:cxn>
                  <a:cxn ang="0">
                    <a:pos x="631" y="221"/>
                  </a:cxn>
                  <a:cxn ang="0">
                    <a:pos x="447" y="786"/>
                  </a:cxn>
                  <a:cxn ang="0">
                    <a:pos x="445" y="248"/>
                  </a:cxn>
                  <a:cxn ang="0">
                    <a:pos x="433" y="213"/>
                  </a:cxn>
                  <a:cxn ang="0">
                    <a:pos x="412" y="184"/>
                  </a:cxn>
                  <a:cxn ang="0">
                    <a:pos x="381" y="164"/>
                  </a:cxn>
                  <a:cxn ang="0">
                    <a:pos x="342" y="153"/>
                  </a:cxn>
                  <a:cxn ang="0">
                    <a:pos x="303" y="152"/>
                  </a:cxn>
                  <a:cxn ang="0">
                    <a:pos x="277" y="157"/>
                  </a:cxn>
                  <a:cxn ang="0">
                    <a:pos x="248" y="170"/>
                  </a:cxn>
                  <a:cxn ang="0">
                    <a:pos x="204" y="202"/>
                  </a:cxn>
                  <a:cxn ang="0">
                    <a:pos x="185" y="224"/>
                  </a:cxn>
                  <a:cxn ang="0">
                    <a:pos x="0" y="786"/>
                  </a:cxn>
                  <a:cxn ang="0">
                    <a:pos x="161" y="82"/>
                  </a:cxn>
                  <a:cxn ang="0">
                    <a:pos x="190" y="54"/>
                  </a:cxn>
                  <a:cxn ang="0">
                    <a:pos x="223" y="31"/>
                  </a:cxn>
                  <a:cxn ang="0">
                    <a:pos x="259" y="16"/>
                  </a:cxn>
                  <a:cxn ang="0">
                    <a:pos x="298" y="4"/>
                  </a:cxn>
                  <a:cxn ang="0">
                    <a:pos x="340" y="0"/>
                  </a:cxn>
                  <a:cxn ang="0">
                    <a:pos x="392" y="1"/>
                  </a:cxn>
                  <a:cxn ang="0">
                    <a:pos x="444" y="7"/>
                  </a:cxn>
                  <a:cxn ang="0">
                    <a:pos x="490" y="21"/>
                  </a:cxn>
                  <a:cxn ang="0">
                    <a:pos x="530" y="39"/>
                  </a:cxn>
                  <a:cxn ang="0">
                    <a:pos x="566" y="64"/>
                  </a:cxn>
                  <a:cxn ang="0">
                    <a:pos x="595" y="75"/>
                  </a:cxn>
                  <a:cxn ang="0">
                    <a:pos x="627" y="49"/>
                  </a:cxn>
                  <a:cxn ang="0">
                    <a:pos x="666" y="28"/>
                  </a:cxn>
                  <a:cxn ang="0">
                    <a:pos x="710" y="12"/>
                  </a:cxn>
                  <a:cxn ang="0">
                    <a:pos x="757" y="3"/>
                  </a:cxn>
                  <a:cxn ang="0">
                    <a:pos x="802" y="0"/>
                  </a:cxn>
                  <a:cxn ang="0">
                    <a:pos x="849" y="2"/>
                  </a:cxn>
                  <a:cxn ang="0">
                    <a:pos x="891" y="9"/>
                  </a:cxn>
                  <a:cxn ang="0">
                    <a:pos x="929" y="23"/>
                  </a:cxn>
                  <a:cxn ang="0">
                    <a:pos x="964" y="41"/>
                  </a:cxn>
                  <a:cxn ang="0">
                    <a:pos x="993" y="64"/>
                  </a:cxn>
                  <a:cxn ang="0">
                    <a:pos x="1020" y="93"/>
                  </a:cxn>
                  <a:cxn ang="0">
                    <a:pos x="1041" y="125"/>
                  </a:cxn>
                  <a:cxn ang="0">
                    <a:pos x="1057" y="161"/>
                  </a:cxn>
                  <a:cxn ang="0">
                    <a:pos x="1067" y="201"/>
                  </a:cxn>
                  <a:cxn ang="0">
                    <a:pos x="1073" y="244"/>
                  </a:cxn>
                  <a:cxn ang="0">
                    <a:pos x="1075" y="786"/>
                  </a:cxn>
                </a:cxnLst>
                <a:rect l="0" t="0" r="r" b="b"/>
                <a:pathLst>
                  <a:path w="1075" h="786">
                    <a:moveTo>
                      <a:pt x="894" y="786"/>
                    </a:moveTo>
                    <a:lnTo>
                      <a:pt x="894" y="302"/>
                    </a:lnTo>
                    <a:lnTo>
                      <a:pt x="893" y="285"/>
                    </a:lnTo>
                    <a:lnTo>
                      <a:pt x="892" y="267"/>
                    </a:lnTo>
                    <a:lnTo>
                      <a:pt x="889" y="251"/>
                    </a:lnTo>
                    <a:lnTo>
                      <a:pt x="886" y="236"/>
                    </a:lnTo>
                    <a:lnTo>
                      <a:pt x="880" y="222"/>
                    </a:lnTo>
                    <a:lnTo>
                      <a:pt x="875" y="210"/>
                    </a:lnTo>
                    <a:lnTo>
                      <a:pt x="868" y="199"/>
                    </a:lnTo>
                    <a:lnTo>
                      <a:pt x="860" y="189"/>
                    </a:lnTo>
                    <a:lnTo>
                      <a:pt x="851" y="180"/>
                    </a:lnTo>
                    <a:lnTo>
                      <a:pt x="841" y="172"/>
                    </a:lnTo>
                    <a:lnTo>
                      <a:pt x="830" y="165"/>
                    </a:lnTo>
                    <a:lnTo>
                      <a:pt x="817" y="160"/>
                    </a:lnTo>
                    <a:lnTo>
                      <a:pt x="804" y="156"/>
                    </a:lnTo>
                    <a:lnTo>
                      <a:pt x="790" y="153"/>
                    </a:lnTo>
                    <a:lnTo>
                      <a:pt x="774" y="152"/>
                    </a:lnTo>
                    <a:lnTo>
                      <a:pt x="758" y="151"/>
                    </a:lnTo>
                    <a:lnTo>
                      <a:pt x="747" y="152"/>
                    </a:lnTo>
                    <a:lnTo>
                      <a:pt x="738" y="153"/>
                    </a:lnTo>
                    <a:lnTo>
                      <a:pt x="728" y="154"/>
                    </a:lnTo>
                    <a:lnTo>
                      <a:pt x="718" y="157"/>
                    </a:lnTo>
                    <a:lnTo>
                      <a:pt x="708" y="160"/>
                    </a:lnTo>
                    <a:lnTo>
                      <a:pt x="699" y="164"/>
                    </a:lnTo>
                    <a:lnTo>
                      <a:pt x="689" y="170"/>
                    </a:lnTo>
                    <a:lnTo>
                      <a:pt x="680" y="175"/>
                    </a:lnTo>
                    <a:lnTo>
                      <a:pt x="671" y="181"/>
                    </a:lnTo>
                    <a:lnTo>
                      <a:pt x="663" y="186"/>
                    </a:lnTo>
                    <a:lnTo>
                      <a:pt x="655" y="194"/>
                    </a:lnTo>
                    <a:lnTo>
                      <a:pt x="648" y="200"/>
                    </a:lnTo>
                    <a:lnTo>
                      <a:pt x="642" y="208"/>
                    </a:lnTo>
                    <a:lnTo>
                      <a:pt x="637" y="214"/>
                    </a:lnTo>
                    <a:lnTo>
                      <a:pt x="631" y="221"/>
                    </a:lnTo>
                    <a:lnTo>
                      <a:pt x="627" y="230"/>
                    </a:lnTo>
                    <a:lnTo>
                      <a:pt x="627" y="786"/>
                    </a:lnTo>
                    <a:lnTo>
                      <a:pt x="447" y="786"/>
                    </a:lnTo>
                    <a:lnTo>
                      <a:pt x="447" y="275"/>
                    </a:lnTo>
                    <a:lnTo>
                      <a:pt x="447" y="261"/>
                    </a:lnTo>
                    <a:lnTo>
                      <a:pt x="445" y="248"/>
                    </a:lnTo>
                    <a:lnTo>
                      <a:pt x="442" y="235"/>
                    </a:lnTo>
                    <a:lnTo>
                      <a:pt x="438" y="223"/>
                    </a:lnTo>
                    <a:lnTo>
                      <a:pt x="433" y="213"/>
                    </a:lnTo>
                    <a:lnTo>
                      <a:pt x="427" y="202"/>
                    </a:lnTo>
                    <a:lnTo>
                      <a:pt x="420" y="193"/>
                    </a:lnTo>
                    <a:lnTo>
                      <a:pt x="412" y="184"/>
                    </a:lnTo>
                    <a:lnTo>
                      <a:pt x="402" y="177"/>
                    </a:lnTo>
                    <a:lnTo>
                      <a:pt x="392" y="170"/>
                    </a:lnTo>
                    <a:lnTo>
                      <a:pt x="381" y="164"/>
                    </a:lnTo>
                    <a:lnTo>
                      <a:pt x="370" y="159"/>
                    </a:lnTo>
                    <a:lnTo>
                      <a:pt x="356" y="156"/>
                    </a:lnTo>
                    <a:lnTo>
                      <a:pt x="342" y="153"/>
                    </a:lnTo>
                    <a:lnTo>
                      <a:pt x="327" y="152"/>
                    </a:lnTo>
                    <a:lnTo>
                      <a:pt x="313" y="151"/>
                    </a:lnTo>
                    <a:lnTo>
                      <a:pt x="303" y="152"/>
                    </a:lnTo>
                    <a:lnTo>
                      <a:pt x="295" y="153"/>
                    </a:lnTo>
                    <a:lnTo>
                      <a:pt x="286" y="155"/>
                    </a:lnTo>
                    <a:lnTo>
                      <a:pt x="277" y="157"/>
                    </a:lnTo>
                    <a:lnTo>
                      <a:pt x="267" y="161"/>
                    </a:lnTo>
                    <a:lnTo>
                      <a:pt x="258" y="165"/>
                    </a:lnTo>
                    <a:lnTo>
                      <a:pt x="248" y="170"/>
                    </a:lnTo>
                    <a:lnTo>
                      <a:pt x="239" y="176"/>
                    </a:lnTo>
                    <a:lnTo>
                      <a:pt x="220" y="189"/>
                    </a:lnTo>
                    <a:lnTo>
                      <a:pt x="204" y="202"/>
                    </a:lnTo>
                    <a:lnTo>
                      <a:pt x="197" y="210"/>
                    </a:lnTo>
                    <a:lnTo>
                      <a:pt x="190" y="217"/>
                    </a:lnTo>
                    <a:lnTo>
                      <a:pt x="185" y="224"/>
                    </a:lnTo>
                    <a:lnTo>
                      <a:pt x="181" y="232"/>
                    </a:lnTo>
                    <a:lnTo>
                      <a:pt x="181" y="786"/>
                    </a:lnTo>
                    <a:lnTo>
                      <a:pt x="0" y="786"/>
                    </a:lnTo>
                    <a:lnTo>
                      <a:pt x="0" y="12"/>
                    </a:lnTo>
                    <a:lnTo>
                      <a:pt x="124" y="12"/>
                    </a:lnTo>
                    <a:lnTo>
                      <a:pt x="161" y="82"/>
                    </a:lnTo>
                    <a:lnTo>
                      <a:pt x="170" y="71"/>
                    </a:lnTo>
                    <a:lnTo>
                      <a:pt x="180" y="62"/>
                    </a:lnTo>
                    <a:lnTo>
                      <a:pt x="190" y="54"/>
                    </a:lnTo>
                    <a:lnTo>
                      <a:pt x="201" y="46"/>
                    </a:lnTo>
                    <a:lnTo>
                      <a:pt x="212" y="39"/>
                    </a:lnTo>
                    <a:lnTo>
                      <a:pt x="223" y="31"/>
                    </a:lnTo>
                    <a:lnTo>
                      <a:pt x="235" y="25"/>
                    </a:lnTo>
                    <a:lnTo>
                      <a:pt x="247" y="20"/>
                    </a:lnTo>
                    <a:lnTo>
                      <a:pt x="259" y="16"/>
                    </a:lnTo>
                    <a:lnTo>
                      <a:pt x="272" y="11"/>
                    </a:lnTo>
                    <a:lnTo>
                      <a:pt x="284" y="7"/>
                    </a:lnTo>
                    <a:lnTo>
                      <a:pt x="298" y="4"/>
                    </a:lnTo>
                    <a:lnTo>
                      <a:pt x="312" y="2"/>
                    </a:lnTo>
                    <a:lnTo>
                      <a:pt x="325" y="1"/>
                    </a:lnTo>
                    <a:lnTo>
                      <a:pt x="340" y="0"/>
                    </a:lnTo>
                    <a:lnTo>
                      <a:pt x="355" y="0"/>
                    </a:lnTo>
                    <a:lnTo>
                      <a:pt x="374" y="0"/>
                    </a:lnTo>
                    <a:lnTo>
                      <a:pt x="392" y="1"/>
                    </a:lnTo>
                    <a:lnTo>
                      <a:pt x="410" y="2"/>
                    </a:lnTo>
                    <a:lnTo>
                      <a:pt x="427" y="5"/>
                    </a:lnTo>
                    <a:lnTo>
                      <a:pt x="444" y="7"/>
                    </a:lnTo>
                    <a:lnTo>
                      <a:pt x="459" y="11"/>
                    </a:lnTo>
                    <a:lnTo>
                      <a:pt x="475" y="16"/>
                    </a:lnTo>
                    <a:lnTo>
                      <a:pt x="490" y="21"/>
                    </a:lnTo>
                    <a:lnTo>
                      <a:pt x="504" y="26"/>
                    </a:lnTo>
                    <a:lnTo>
                      <a:pt x="517" y="32"/>
                    </a:lnTo>
                    <a:lnTo>
                      <a:pt x="530" y="39"/>
                    </a:lnTo>
                    <a:lnTo>
                      <a:pt x="543" y="47"/>
                    </a:lnTo>
                    <a:lnTo>
                      <a:pt x="554" y="55"/>
                    </a:lnTo>
                    <a:lnTo>
                      <a:pt x="566" y="64"/>
                    </a:lnTo>
                    <a:lnTo>
                      <a:pt x="576" y="74"/>
                    </a:lnTo>
                    <a:lnTo>
                      <a:pt x="586" y="84"/>
                    </a:lnTo>
                    <a:lnTo>
                      <a:pt x="595" y="75"/>
                    </a:lnTo>
                    <a:lnTo>
                      <a:pt x="605" y="65"/>
                    </a:lnTo>
                    <a:lnTo>
                      <a:pt x="616" y="57"/>
                    </a:lnTo>
                    <a:lnTo>
                      <a:pt x="627" y="49"/>
                    </a:lnTo>
                    <a:lnTo>
                      <a:pt x="639" y="42"/>
                    </a:lnTo>
                    <a:lnTo>
                      <a:pt x="652" y="35"/>
                    </a:lnTo>
                    <a:lnTo>
                      <a:pt x="666" y="28"/>
                    </a:lnTo>
                    <a:lnTo>
                      <a:pt x="681" y="22"/>
                    </a:lnTo>
                    <a:lnTo>
                      <a:pt x="696" y="17"/>
                    </a:lnTo>
                    <a:lnTo>
                      <a:pt x="710" y="12"/>
                    </a:lnTo>
                    <a:lnTo>
                      <a:pt x="726" y="8"/>
                    </a:lnTo>
                    <a:lnTo>
                      <a:pt x="741" y="5"/>
                    </a:lnTo>
                    <a:lnTo>
                      <a:pt x="757" y="3"/>
                    </a:lnTo>
                    <a:lnTo>
                      <a:pt x="772" y="1"/>
                    </a:lnTo>
                    <a:lnTo>
                      <a:pt x="786" y="0"/>
                    </a:lnTo>
                    <a:lnTo>
                      <a:pt x="802" y="0"/>
                    </a:lnTo>
                    <a:lnTo>
                      <a:pt x="818" y="0"/>
                    </a:lnTo>
                    <a:lnTo>
                      <a:pt x="833" y="1"/>
                    </a:lnTo>
                    <a:lnTo>
                      <a:pt x="849" y="2"/>
                    </a:lnTo>
                    <a:lnTo>
                      <a:pt x="862" y="4"/>
                    </a:lnTo>
                    <a:lnTo>
                      <a:pt x="877" y="6"/>
                    </a:lnTo>
                    <a:lnTo>
                      <a:pt x="891" y="9"/>
                    </a:lnTo>
                    <a:lnTo>
                      <a:pt x="904" y="13"/>
                    </a:lnTo>
                    <a:lnTo>
                      <a:pt x="916" y="18"/>
                    </a:lnTo>
                    <a:lnTo>
                      <a:pt x="929" y="23"/>
                    </a:lnTo>
                    <a:lnTo>
                      <a:pt x="941" y="28"/>
                    </a:lnTo>
                    <a:lnTo>
                      <a:pt x="952" y="35"/>
                    </a:lnTo>
                    <a:lnTo>
                      <a:pt x="964" y="41"/>
                    </a:lnTo>
                    <a:lnTo>
                      <a:pt x="974" y="48"/>
                    </a:lnTo>
                    <a:lnTo>
                      <a:pt x="984" y="56"/>
                    </a:lnTo>
                    <a:lnTo>
                      <a:pt x="993" y="64"/>
                    </a:lnTo>
                    <a:lnTo>
                      <a:pt x="1003" y="74"/>
                    </a:lnTo>
                    <a:lnTo>
                      <a:pt x="1011" y="83"/>
                    </a:lnTo>
                    <a:lnTo>
                      <a:pt x="1020" y="93"/>
                    </a:lnTo>
                    <a:lnTo>
                      <a:pt x="1027" y="103"/>
                    </a:lnTo>
                    <a:lnTo>
                      <a:pt x="1034" y="114"/>
                    </a:lnTo>
                    <a:lnTo>
                      <a:pt x="1041" y="125"/>
                    </a:lnTo>
                    <a:lnTo>
                      <a:pt x="1046" y="137"/>
                    </a:lnTo>
                    <a:lnTo>
                      <a:pt x="1051" y="148"/>
                    </a:lnTo>
                    <a:lnTo>
                      <a:pt x="1057" y="161"/>
                    </a:lnTo>
                    <a:lnTo>
                      <a:pt x="1061" y="174"/>
                    </a:lnTo>
                    <a:lnTo>
                      <a:pt x="1064" y="188"/>
                    </a:lnTo>
                    <a:lnTo>
                      <a:pt x="1067" y="201"/>
                    </a:lnTo>
                    <a:lnTo>
                      <a:pt x="1070" y="215"/>
                    </a:lnTo>
                    <a:lnTo>
                      <a:pt x="1072" y="230"/>
                    </a:lnTo>
                    <a:lnTo>
                      <a:pt x="1073" y="244"/>
                    </a:lnTo>
                    <a:lnTo>
                      <a:pt x="1075" y="260"/>
                    </a:lnTo>
                    <a:lnTo>
                      <a:pt x="1075" y="276"/>
                    </a:lnTo>
                    <a:lnTo>
                      <a:pt x="1075" y="786"/>
                    </a:lnTo>
                    <a:lnTo>
                      <a:pt x="894" y="78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9" name="Freeform 25"/>
              <p:cNvSpPr>
                <a:spLocks noEditPoints="1"/>
              </p:cNvSpPr>
              <p:nvPr userDrawn="1"/>
            </p:nvSpPr>
            <p:spPr bwMode="gray">
              <a:xfrm>
                <a:off x="2827338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4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9" y="636"/>
                  </a:cxn>
                  <a:cxn ang="0">
                    <a:pos x="192" y="606"/>
                  </a:cxn>
                  <a:cxn ang="0">
                    <a:pos x="181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70" y="414"/>
                  </a:cxn>
                  <a:cxn ang="0">
                    <a:pos x="443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7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40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3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1" y="43"/>
                  </a:cxn>
                  <a:cxn ang="0">
                    <a:pos x="176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9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2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7" y="382"/>
                  </a:cxn>
                  <a:cxn ang="0">
                    <a:pos x="32" y="428"/>
                  </a:cxn>
                  <a:cxn ang="0">
                    <a:pos x="10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1" y="768"/>
                  </a:cxn>
                  <a:cxn ang="0">
                    <a:pos x="458" y="736"/>
                  </a:cxn>
                  <a:cxn ang="0">
                    <a:pos x="485" y="716"/>
                  </a:cxn>
                  <a:cxn ang="0">
                    <a:pos x="504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4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9" y="579"/>
                    </a:lnTo>
                    <a:lnTo>
                      <a:pt x="441" y="593"/>
                    </a:lnTo>
                    <a:lnTo>
                      <a:pt x="434" y="604"/>
                    </a:lnTo>
                    <a:lnTo>
                      <a:pt x="424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3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8" y="648"/>
                    </a:lnTo>
                    <a:lnTo>
                      <a:pt x="238" y="645"/>
                    </a:lnTo>
                    <a:lnTo>
                      <a:pt x="228" y="641"/>
                    </a:lnTo>
                    <a:lnTo>
                      <a:pt x="219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8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1" y="565"/>
                    </a:lnTo>
                    <a:lnTo>
                      <a:pt x="181" y="552"/>
                    </a:lnTo>
                    <a:lnTo>
                      <a:pt x="182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1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70" y="414"/>
                    </a:lnTo>
                    <a:lnTo>
                      <a:pt x="395" y="413"/>
                    </a:lnTo>
                    <a:lnTo>
                      <a:pt x="409" y="414"/>
                    </a:lnTo>
                    <a:lnTo>
                      <a:pt x="424" y="416"/>
                    </a:lnTo>
                    <a:lnTo>
                      <a:pt x="443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5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9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8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8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6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7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40" y="280"/>
                    </a:lnTo>
                    <a:lnTo>
                      <a:pt x="638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9" y="177"/>
                    </a:lnTo>
                    <a:lnTo>
                      <a:pt x="613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1" y="115"/>
                    </a:lnTo>
                    <a:lnTo>
                      <a:pt x="582" y="102"/>
                    </a:lnTo>
                    <a:lnTo>
                      <a:pt x="572" y="90"/>
                    </a:lnTo>
                    <a:lnTo>
                      <a:pt x="563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6" y="1"/>
                    </a:lnTo>
                    <a:lnTo>
                      <a:pt x="325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6" y="17"/>
                    </a:lnTo>
                    <a:lnTo>
                      <a:pt x="130" y="24"/>
                    </a:lnTo>
                    <a:lnTo>
                      <a:pt x="105" y="34"/>
                    </a:lnTo>
                    <a:lnTo>
                      <a:pt x="81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6" y="163"/>
                    </a:lnTo>
                    <a:lnTo>
                      <a:pt x="196" y="159"/>
                    </a:lnTo>
                    <a:lnTo>
                      <a:pt x="219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9" y="177"/>
                    </a:lnTo>
                    <a:lnTo>
                      <a:pt x="419" y="184"/>
                    </a:lnTo>
                    <a:lnTo>
                      <a:pt x="430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7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2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2" y="290"/>
                    </a:lnTo>
                    <a:lnTo>
                      <a:pt x="223" y="294"/>
                    </a:lnTo>
                    <a:lnTo>
                      <a:pt x="206" y="299"/>
                    </a:lnTo>
                    <a:lnTo>
                      <a:pt x="189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2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7" y="382"/>
                    </a:lnTo>
                    <a:lnTo>
                      <a:pt x="57" y="392"/>
                    </a:lnTo>
                    <a:lnTo>
                      <a:pt x="48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5" y="468"/>
                    </a:lnTo>
                    <a:lnTo>
                      <a:pt x="10" y="483"/>
                    </a:lnTo>
                    <a:lnTo>
                      <a:pt x="7" y="498"/>
                    </a:lnTo>
                    <a:lnTo>
                      <a:pt x="3" y="512"/>
                    </a:lnTo>
                    <a:lnTo>
                      <a:pt x="2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8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3" y="673"/>
                    </a:lnTo>
                    <a:lnTo>
                      <a:pt x="29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8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2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7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9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2" y="797"/>
                    </a:lnTo>
                    <a:lnTo>
                      <a:pt x="318" y="795"/>
                    </a:lnTo>
                    <a:lnTo>
                      <a:pt x="334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1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9" y="744"/>
                    </a:lnTo>
                    <a:lnTo>
                      <a:pt x="458" y="736"/>
                    </a:lnTo>
                    <a:lnTo>
                      <a:pt x="468" y="728"/>
                    </a:lnTo>
                    <a:lnTo>
                      <a:pt x="475" y="718"/>
                    </a:lnTo>
                    <a:lnTo>
                      <a:pt x="482" y="709"/>
                    </a:lnTo>
                    <a:lnTo>
                      <a:pt x="485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4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5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gray">
              <a:xfrm>
                <a:off x="2965450" y="461963"/>
                <a:ext cx="88900" cy="177800"/>
              </a:xfrm>
              <a:custGeom>
                <a:avLst/>
                <a:gdLst/>
                <a:ahLst/>
                <a:cxnLst>
                  <a:cxn ang="0">
                    <a:pos x="0" y="370"/>
                  </a:cxn>
                  <a:cxn ang="0">
                    <a:pos x="90" y="224"/>
                  </a:cxn>
                  <a:cxn ang="0">
                    <a:pos x="270" y="0"/>
                  </a:cxn>
                  <a:cxn ang="0">
                    <a:pos x="483" y="224"/>
                  </a:cxn>
                  <a:cxn ang="0">
                    <a:pos x="270" y="370"/>
                  </a:cxn>
                  <a:cxn ang="0">
                    <a:pos x="270" y="729"/>
                  </a:cxn>
                  <a:cxn ang="0">
                    <a:pos x="273" y="763"/>
                  </a:cxn>
                  <a:cxn ang="0">
                    <a:pos x="281" y="793"/>
                  </a:cxn>
                  <a:cxn ang="0">
                    <a:pos x="290" y="816"/>
                  </a:cxn>
                  <a:cxn ang="0">
                    <a:pos x="303" y="833"/>
                  </a:cxn>
                  <a:cxn ang="0">
                    <a:pos x="321" y="847"/>
                  </a:cxn>
                  <a:cxn ang="0">
                    <a:pos x="344" y="855"/>
                  </a:cxn>
                  <a:cxn ang="0">
                    <a:pos x="372" y="859"/>
                  </a:cxn>
                  <a:cxn ang="0">
                    <a:pos x="404" y="859"/>
                  </a:cxn>
                  <a:cxn ang="0">
                    <a:pos x="436" y="855"/>
                  </a:cxn>
                  <a:cxn ang="0">
                    <a:pos x="466" y="847"/>
                  </a:cxn>
                  <a:cxn ang="0">
                    <a:pos x="496" y="833"/>
                  </a:cxn>
                  <a:cxn ang="0">
                    <a:pos x="510" y="990"/>
                  </a:cxn>
                  <a:cxn ang="0">
                    <a:pos x="475" y="999"/>
                  </a:cxn>
                  <a:cxn ang="0">
                    <a:pos x="434" y="1006"/>
                  </a:cxn>
                  <a:cxn ang="0">
                    <a:pos x="385" y="1010"/>
                  </a:cxn>
                  <a:cxn ang="0">
                    <a:pos x="330" y="1011"/>
                  </a:cxn>
                  <a:cxn ang="0">
                    <a:pos x="302" y="1010"/>
                  </a:cxn>
                  <a:cxn ang="0">
                    <a:pos x="275" y="1007"/>
                  </a:cxn>
                  <a:cxn ang="0">
                    <a:pos x="251" y="1002"/>
                  </a:cxn>
                  <a:cxn ang="0">
                    <a:pos x="228" y="994"/>
                  </a:cxn>
                  <a:cxn ang="0">
                    <a:pos x="206" y="986"/>
                  </a:cxn>
                  <a:cxn ang="0">
                    <a:pos x="187" y="974"/>
                  </a:cxn>
                  <a:cxn ang="0">
                    <a:pos x="169" y="962"/>
                  </a:cxn>
                  <a:cxn ang="0">
                    <a:pos x="152" y="946"/>
                  </a:cxn>
                  <a:cxn ang="0">
                    <a:pos x="137" y="929"/>
                  </a:cxn>
                  <a:cxn ang="0">
                    <a:pos x="124" y="910"/>
                  </a:cxn>
                  <a:cxn ang="0">
                    <a:pos x="114" y="890"/>
                  </a:cxn>
                  <a:cxn ang="0">
                    <a:pos x="105" y="867"/>
                  </a:cxn>
                  <a:cxn ang="0">
                    <a:pos x="98" y="844"/>
                  </a:cxn>
                  <a:cxn ang="0">
                    <a:pos x="94" y="817"/>
                  </a:cxn>
                  <a:cxn ang="0">
                    <a:pos x="90" y="760"/>
                  </a:cxn>
                </a:cxnLst>
                <a:rect l="0" t="0" r="r" b="b"/>
                <a:pathLst>
                  <a:path w="510" h="1011">
                    <a:moveTo>
                      <a:pt x="90" y="370"/>
                    </a:moveTo>
                    <a:lnTo>
                      <a:pt x="0" y="370"/>
                    </a:lnTo>
                    <a:lnTo>
                      <a:pt x="0" y="224"/>
                    </a:lnTo>
                    <a:lnTo>
                      <a:pt x="90" y="224"/>
                    </a:lnTo>
                    <a:lnTo>
                      <a:pt x="90" y="67"/>
                    </a:lnTo>
                    <a:lnTo>
                      <a:pt x="270" y="0"/>
                    </a:lnTo>
                    <a:lnTo>
                      <a:pt x="270" y="224"/>
                    </a:lnTo>
                    <a:lnTo>
                      <a:pt x="483" y="224"/>
                    </a:lnTo>
                    <a:lnTo>
                      <a:pt x="483" y="370"/>
                    </a:lnTo>
                    <a:lnTo>
                      <a:pt x="270" y="370"/>
                    </a:lnTo>
                    <a:lnTo>
                      <a:pt x="270" y="709"/>
                    </a:lnTo>
                    <a:lnTo>
                      <a:pt x="270" y="729"/>
                    </a:lnTo>
                    <a:lnTo>
                      <a:pt x="271" y="747"/>
                    </a:lnTo>
                    <a:lnTo>
                      <a:pt x="273" y="763"/>
                    </a:lnTo>
                    <a:lnTo>
                      <a:pt x="276" y="779"/>
                    </a:lnTo>
                    <a:lnTo>
                      <a:pt x="281" y="793"/>
                    </a:lnTo>
                    <a:lnTo>
                      <a:pt x="285" y="806"/>
                    </a:lnTo>
                    <a:lnTo>
                      <a:pt x="290" y="816"/>
                    </a:lnTo>
                    <a:lnTo>
                      <a:pt x="296" y="826"/>
                    </a:lnTo>
                    <a:lnTo>
                      <a:pt x="303" y="833"/>
                    </a:lnTo>
                    <a:lnTo>
                      <a:pt x="311" y="840"/>
                    </a:lnTo>
                    <a:lnTo>
                      <a:pt x="321" y="847"/>
                    </a:lnTo>
                    <a:lnTo>
                      <a:pt x="332" y="851"/>
                    </a:lnTo>
                    <a:lnTo>
                      <a:pt x="344" y="855"/>
                    </a:lnTo>
                    <a:lnTo>
                      <a:pt x="358" y="857"/>
                    </a:lnTo>
                    <a:lnTo>
                      <a:pt x="372" y="859"/>
                    </a:lnTo>
                    <a:lnTo>
                      <a:pt x="387" y="859"/>
                    </a:lnTo>
                    <a:lnTo>
                      <a:pt x="404" y="859"/>
                    </a:lnTo>
                    <a:lnTo>
                      <a:pt x="420" y="857"/>
                    </a:lnTo>
                    <a:lnTo>
                      <a:pt x="436" y="855"/>
                    </a:lnTo>
                    <a:lnTo>
                      <a:pt x="450" y="851"/>
                    </a:lnTo>
                    <a:lnTo>
                      <a:pt x="466" y="847"/>
                    </a:lnTo>
                    <a:lnTo>
                      <a:pt x="481" y="840"/>
                    </a:lnTo>
                    <a:lnTo>
                      <a:pt x="496" y="833"/>
                    </a:lnTo>
                    <a:lnTo>
                      <a:pt x="510" y="826"/>
                    </a:lnTo>
                    <a:lnTo>
                      <a:pt x="510" y="990"/>
                    </a:lnTo>
                    <a:lnTo>
                      <a:pt x="493" y="994"/>
                    </a:lnTo>
                    <a:lnTo>
                      <a:pt x="475" y="999"/>
                    </a:lnTo>
                    <a:lnTo>
                      <a:pt x="455" y="1003"/>
                    </a:lnTo>
                    <a:lnTo>
                      <a:pt x="434" y="1006"/>
                    </a:lnTo>
                    <a:lnTo>
                      <a:pt x="410" y="1008"/>
                    </a:lnTo>
                    <a:lnTo>
                      <a:pt x="385" y="1010"/>
                    </a:lnTo>
                    <a:lnTo>
                      <a:pt x="359" y="1011"/>
                    </a:lnTo>
                    <a:lnTo>
                      <a:pt x="330" y="1011"/>
                    </a:lnTo>
                    <a:lnTo>
                      <a:pt x="315" y="1011"/>
                    </a:lnTo>
                    <a:lnTo>
                      <a:pt x="302" y="1010"/>
                    </a:lnTo>
                    <a:lnTo>
                      <a:pt x="289" y="1009"/>
                    </a:lnTo>
                    <a:lnTo>
                      <a:pt x="275" y="1007"/>
                    </a:lnTo>
                    <a:lnTo>
                      <a:pt x="263" y="1005"/>
                    </a:lnTo>
                    <a:lnTo>
                      <a:pt x="251" y="1002"/>
                    </a:lnTo>
                    <a:lnTo>
                      <a:pt x="239" y="999"/>
                    </a:lnTo>
                    <a:lnTo>
                      <a:pt x="228" y="994"/>
                    </a:lnTo>
                    <a:lnTo>
                      <a:pt x="216" y="990"/>
                    </a:lnTo>
                    <a:lnTo>
                      <a:pt x="206" y="986"/>
                    </a:lnTo>
                    <a:lnTo>
                      <a:pt x="196" y="981"/>
                    </a:lnTo>
                    <a:lnTo>
                      <a:pt x="187" y="974"/>
                    </a:lnTo>
                    <a:lnTo>
                      <a:pt x="177" y="968"/>
                    </a:lnTo>
                    <a:lnTo>
                      <a:pt x="169" y="962"/>
                    </a:lnTo>
                    <a:lnTo>
                      <a:pt x="160" y="954"/>
                    </a:lnTo>
                    <a:lnTo>
                      <a:pt x="152" y="946"/>
                    </a:lnTo>
                    <a:lnTo>
                      <a:pt x="144" y="937"/>
                    </a:lnTo>
                    <a:lnTo>
                      <a:pt x="137" y="929"/>
                    </a:lnTo>
                    <a:lnTo>
                      <a:pt x="131" y="920"/>
                    </a:lnTo>
                    <a:lnTo>
                      <a:pt x="124" y="910"/>
                    </a:lnTo>
                    <a:lnTo>
                      <a:pt x="119" y="901"/>
                    </a:lnTo>
                    <a:lnTo>
                      <a:pt x="114" y="890"/>
                    </a:lnTo>
                    <a:lnTo>
                      <a:pt x="110" y="878"/>
                    </a:lnTo>
                    <a:lnTo>
                      <a:pt x="105" y="867"/>
                    </a:lnTo>
                    <a:lnTo>
                      <a:pt x="101" y="855"/>
                    </a:lnTo>
                    <a:lnTo>
                      <a:pt x="98" y="844"/>
                    </a:lnTo>
                    <a:lnTo>
                      <a:pt x="96" y="831"/>
                    </a:lnTo>
                    <a:lnTo>
                      <a:pt x="94" y="817"/>
                    </a:lnTo>
                    <a:lnTo>
                      <a:pt x="91" y="790"/>
                    </a:lnTo>
                    <a:lnTo>
                      <a:pt x="90" y="760"/>
                    </a:lnTo>
                    <a:lnTo>
                      <a:pt x="90" y="3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1" name="Freeform 27"/>
              <p:cNvSpPr>
                <a:spLocks noEditPoints="1"/>
              </p:cNvSpPr>
              <p:nvPr userDrawn="1"/>
            </p:nvSpPr>
            <p:spPr bwMode="gray">
              <a:xfrm>
                <a:off x="3070225" y="449263"/>
                <a:ext cx="52388" cy="188912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223" y="4"/>
                  </a:cxn>
                  <a:cxn ang="0">
                    <a:pos x="242" y="12"/>
                  </a:cxn>
                  <a:cxn ang="0">
                    <a:pos x="259" y="23"/>
                  </a:cxn>
                  <a:cxn ang="0">
                    <a:pos x="274" y="38"/>
                  </a:cxn>
                  <a:cxn ang="0">
                    <a:pos x="285" y="55"/>
                  </a:cxn>
                  <a:cxn ang="0">
                    <a:pos x="293" y="74"/>
                  </a:cxn>
                  <a:cxn ang="0">
                    <a:pos x="297" y="94"/>
                  </a:cxn>
                  <a:cxn ang="0">
                    <a:pos x="297" y="115"/>
                  </a:cxn>
                  <a:cxn ang="0">
                    <a:pos x="293" y="135"/>
                  </a:cxn>
                  <a:cxn ang="0">
                    <a:pos x="285" y="153"/>
                  </a:cxn>
                  <a:cxn ang="0">
                    <a:pos x="274" y="170"/>
                  </a:cxn>
                  <a:cxn ang="0">
                    <a:pos x="259" y="186"/>
                  </a:cxn>
                  <a:cxn ang="0">
                    <a:pos x="242" y="197"/>
                  </a:cxn>
                  <a:cxn ang="0">
                    <a:pos x="223" y="205"/>
                  </a:cxn>
                  <a:cxn ang="0">
                    <a:pos x="203" y="208"/>
                  </a:cxn>
                  <a:cxn ang="0">
                    <a:pos x="182" y="208"/>
                  </a:cxn>
                  <a:cxn ang="0">
                    <a:pos x="162" y="205"/>
                  </a:cxn>
                  <a:cxn ang="0">
                    <a:pos x="144" y="197"/>
                  </a:cxn>
                  <a:cxn ang="0">
                    <a:pos x="127" y="186"/>
                  </a:cxn>
                  <a:cxn ang="0">
                    <a:pos x="111" y="170"/>
                  </a:cxn>
                  <a:cxn ang="0">
                    <a:pos x="100" y="153"/>
                  </a:cxn>
                  <a:cxn ang="0">
                    <a:pos x="92" y="135"/>
                  </a:cxn>
                  <a:cxn ang="0">
                    <a:pos x="89" y="115"/>
                  </a:cxn>
                  <a:cxn ang="0">
                    <a:pos x="89" y="94"/>
                  </a:cxn>
                  <a:cxn ang="0">
                    <a:pos x="92" y="74"/>
                  </a:cxn>
                  <a:cxn ang="0">
                    <a:pos x="100" y="55"/>
                  </a:cxn>
                  <a:cxn ang="0">
                    <a:pos x="111" y="38"/>
                  </a:cxn>
                  <a:cxn ang="0">
                    <a:pos x="127" y="23"/>
                  </a:cxn>
                  <a:cxn ang="0">
                    <a:pos x="144" y="12"/>
                  </a:cxn>
                  <a:cxn ang="0">
                    <a:pos x="162" y="4"/>
                  </a:cxn>
                  <a:cxn ang="0">
                    <a:pos x="182" y="0"/>
                  </a:cxn>
                  <a:cxn ang="0">
                    <a:pos x="99" y="1072"/>
                  </a:cxn>
                  <a:cxn ang="0">
                    <a:pos x="0" y="446"/>
                  </a:cxn>
                  <a:cxn ang="0">
                    <a:pos x="282" y="298"/>
                  </a:cxn>
                  <a:cxn ang="0">
                    <a:pos x="99" y="1072"/>
                  </a:cxn>
                </a:cxnLst>
                <a:rect l="0" t="0" r="r" b="b"/>
                <a:pathLst>
                  <a:path w="298" h="1072">
                    <a:moveTo>
                      <a:pt x="192" y="0"/>
                    </a:moveTo>
                    <a:lnTo>
                      <a:pt x="203" y="0"/>
                    </a:lnTo>
                    <a:lnTo>
                      <a:pt x="213" y="1"/>
                    </a:lnTo>
                    <a:lnTo>
                      <a:pt x="223" y="4"/>
                    </a:lnTo>
                    <a:lnTo>
                      <a:pt x="232" y="7"/>
                    </a:lnTo>
                    <a:lnTo>
                      <a:pt x="242" y="12"/>
                    </a:lnTo>
                    <a:lnTo>
                      <a:pt x="250" y="17"/>
                    </a:lnTo>
                    <a:lnTo>
                      <a:pt x="259" y="23"/>
                    </a:lnTo>
                    <a:lnTo>
                      <a:pt x="266" y="30"/>
                    </a:lnTo>
                    <a:lnTo>
                      <a:pt x="274" y="38"/>
                    </a:lnTo>
                    <a:lnTo>
                      <a:pt x="280" y="46"/>
                    </a:lnTo>
                    <a:lnTo>
                      <a:pt x="285" y="55"/>
                    </a:lnTo>
                    <a:lnTo>
                      <a:pt x="289" y="64"/>
                    </a:lnTo>
                    <a:lnTo>
                      <a:pt x="293" y="74"/>
                    </a:lnTo>
                    <a:lnTo>
                      <a:pt x="296" y="83"/>
                    </a:lnTo>
                    <a:lnTo>
                      <a:pt x="297" y="94"/>
                    </a:lnTo>
                    <a:lnTo>
                      <a:pt x="298" y="104"/>
                    </a:lnTo>
                    <a:lnTo>
                      <a:pt x="297" y="115"/>
                    </a:lnTo>
                    <a:lnTo>
                      <a:pt x="296" y="124"/>
                    </a:lnTo>
                    <a:lnTo>
                      <a:pt x="293" y="135"/>
                    </a:lnTo>
                    <a:lnTo>
                      <a:pt x="289" y="144"/>
                    </a:lnTo>
                    <a:lnTo>
                      <a:pt x="285" y="153"/>
                    </a:lnTo>
                    <a:lnTo>
                      <a:pt x="280" y="162"/>
                    </a:lnTo>
                    <a:lnTo>
                      <a:pt x="274" y="170"/>
                    </a:lnTo>
                    <a:lnTo>
                      <a:pt x="266" y="178"/>
                    </a:lnTo>
                    <a:lnTo>
                      <a:pt x="259" y="186"/>
                    </a:lnTo>
                    <a:lnTo>
                      <a:pt x="250" y="192"/>
                    </a:lnTo>
                    <a:lnTo>
                      <a:pt x="242" y="197"/>
                    </a:lnTo>
                    <a:lnTo>
                      <a:pt x="232" y="201"/>
                    </a:lnTo>
                    <a:lnTo>
                      <a:pt x="223" y="205"/>
                    </a:lnTo>
                    <a:lnTo>
                      <a:pt x="213" y="207"/>
                    </a:lnTo>
                    <a:lnTo>
                      <a:pt x="203" y="208"/>
                    </a:lnTo>
                    <a:lnTo>
                      <a:pt x="192" y="209"/>
                    </a:lnTo>
                    <a:lnTo>
                      <a:pt x="182" y="208"/>
                    </a:lnTo>
                    <a:lnTo>
                      <a:pt x="172" y="207"/>
                    </a:lnTo>
                    <a:lnTo>
                      <a:pt x="162" y="205"/>
                    </a:lnTo>
                    <a:lnTo>
                      <a:pt x="152" y="201"/>
                    </a:lnTo>
                    <a:lnTo>
                      <a:pt x="144" y="197"/>
                    </a:lnTo>
                    <a:lnTo>
                      <a:pt x="135" y="192"/>
                    </a:lnTo>
                    <a:lnTo>
                      <a:pt x="127" y="186"/>
                    </a:lnTo>
                    <a:lnTo>
                      <a:pt x="118" y="178"/>
                    </a:lnTo>
                    <a:lnTo>
                      <a:pt x="111" y="170"/>
                    </a:lnTo>
                    <a:lnTo>
                      <a:pt x="106" y="162"/>
                    </a:lnTo>
                    <a:lnTo>
                      <a:pt x="100" y="153"/>
                    </a:lnTo>
                    <a:lnTo>
                      <a:pt x="96" y="144"/>
                    </a:lnTo>
                    <a:lnTo>
                      <a:pt x="92" y="135"/>
                    </a:lnTo>
                    <a:lnTo>
                      <a:pt x="90" y="124"/>
                    </a:lnTo>
                    <a:lnTo>
                      <a:pt x="89" y="115"/>
                    </a:lnTo>
                    <a:lnTo>
                      <a:pt x="88" y="104"/>
                    </a:lnTo>
                    <a:lnTo>
                      <a:pt x="89" y="94"/>
                    </a:lnTo>
                    <a:lnTo>
                      <a:pt x="90" y="83"/>
                    </a:lnTo>
                    <a:lnTo>
                      <a:pt x="92" y="74"/>
                    </a:lnTo>
                    <a:lnTo>
                      <a:pt x="96" y="64"/>
                    </a:lnTo>
                    <a:lnTo>
                      <a:pt x="100" y="55"/>
                    </a:lnTo>
                    <a:lnTo>
                      <a:pt x="106" y="46"/>
                    </a:lnTo>
                    <a:lnTo>
                      <a:pt x="111" y="38"/>
                    </a:lnTo>
                    <a:lnTo>
                      <a:pt x="118" y="30"/>
                    </a:lnTo>
                    <a:lnTo>
                      <a:pt x="127" y="23"/>
                    </a:lnTo>
                    <a:lnTo>
                      <a:pt x="135" y="17"/>
                    </a:lnTo>
                    <a:lnTo>
                      <a:pt x="144" y="12"/>
                    </a:lnTo>
                    <a:lnTo>
                      <a:pt x="152" y="7"/>
                    </a:lnTo>
                    <a:lnTo>
                      <a:pt x="162" y="4"/>
                    </a:lnTo>
                    <a:lnTo>
                      <a:pt x="172" y="1"/>
                    </a:lnTo>
                    <a:lnTo>
                      <a:pt x="182" y="0"/>
                    </a:lnTo>
                    <a:lnTo>
                      <a:pt x="192" y="0"/>
                    </a:lnTo>
                    <a:close/>
                    <a:moveTo>
                      <a:pt x="99" y="1072"/>
                    </a:moveTo>
                    <a:lnTo>
                      <a:pt x="99" y="446"/>
                    </a:lnTo>
                    <a:lnTo>
                      <a:pt x="0" y="446"/>
                    </a:lnTo>
                    <a:lnTo>
                      <a:pt x="0" y="298"/>
                    </a:lnTo>
                    <a:lnTo>
                      <a:pt x="282" y="298"/>
                    </a:lnTo>
                    <a:lnTo>
                      <a:pt x="282" y="1072"/>
                    </a:lnTo>
                    <a:lnTo>
                      <a:pt x="99" y="10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gray">
              <a:xfrm>
                <a:off x="3148013" y="498475"/>
                <a:ext cx="117475" cy="141287"/>
              </a:xfrm>
              <a:custGeom>
                <a:avLst/>
                <a:gdLst/>
                <a:ahLst/>
                <a:cxnLst>
                  <a:cxn ang="0">
                    <a:pos x="573" y="203"/>
                  </a:cxn>
                  <a:cxn ang="0">
                    <a:pos x="547" y="184"/>
                  </a:cxn>
                  <a:cxn ang="0">
                    <a:pos x="517" y="170"/>
                  </a:cxn>
                  <a:cxn ang="0">
                    <a:pos x="461" y="155"/>
                  </a:cxn>
                  <a:cxn ang="0">
                    <a:pos x="398" y="151"/>
                  </a:cxn>
                  <a:cxn ang="0">
                    <a:pos x="362" y="155"/>
                  </a:cxn>
                  <a:cxn ang="0">
                    <a:pos x="328" y="164"/>
                  </a:cxn>
                  <a:cxn ang="0">
                    <a:pos x="299" y="177"/>
                  </a:cxn>
                  <a:cxn ang="0">
                    <a:pos x="273" y="196"/>
                  </a:cxn>
                  <a:cxn ang="0">
                    <a:pos x="248" y="218"/>
                  </a:cxn>
                  <a:cxn ang="0">
                    <a:pos x="228" y="246"/>
                  </a:cxn>
                  <a:cxn ang="0">
                    <a:pos x="211" y="277"/>
                  </a:cxn>
                  <a:cxn ang="0">
                    <a:pos x="200" y="311"/>
                  </a:cxn>
                  <a:cxn ang="0">
                    <a:pos x="192" y="349"/>
                  </a:cxn>
                  <a:cxn ang="0">
                    <a:pos x="189" y="435"/>
                  </a:cxn>
                  <a:cxn ang="0">
                    <a:pos x="197" y="488"/>
                  </a:cxn>
                  <a:cxn ang="0">
                    <a:pos x="207" y="523"/>
                  </a:cxn>
                  <a:cxn ang="0">
                    <a:pos x="221" y="554"/>
                  </a:cxn>
                  <a:cxn ang="0">
                    <a:pos x="240" y="580"/>
                  </a:cxn>
                  <a:cxn ang="0">
                    <a:pos x="262" y="601"/>
                  </a:cxn>
                  <a:cxn ang="0">
                    <a:pos x="288" y="619"/>
                  </a:cxn>
                  <a:cxn ang="0">
                    <a:pos x="319" y="633"/>
                  </a:cxn>
                  <a:cxn ang="0">
                    <a:pos x="354" y="642"/>
                  </a:cxn>
                  <a:cxn ang="0">
                    <a:pos x="420" y="647"/>
                  </a:cxn>
                  <a:cxn ang="0">
                    <a:pos x="482" y="641"/>
                  </a:cxn>
                  <a:cxn ang="0">
                    <a:pos x="515" y="632"/>
                  </a:cxn>
                  <a:cxn ang="0">
                    <a:pos x="548" y="617"/>
                  </a:cxn>
                  <a:cxn ang="0">
                    <a:pos x="598" y="582"/>
                  </a:cxn>
                  <a:cxn ang="0">
                    <a:pos x="626" y="747"/>
                  </a:cxn>
                  <a:cxn ang="0">
                    <a:pos x="573" y="772"/>
                  </a:cxn>
                  <a:cxn ang="0">
                    <a:pos x="527" y="787"/>
                  </a:cxn>
                  <a:cxn ang="0">
                    <a:pos x="427" y="798"/>
                  </a:cxn>
                  <a:cxn ang="0">
                    <a:pos x="343" y="797"/>
                  </a:cxn>
                  <a:cxn ang="0">
                    <a:pos x="282" y="789"/>
                  </a:cxn>
                  <a:cxn ang="0">
                    <a:pos x="227" y="773"/>
                  </a:cxn>
                  <a:cxn ang="0">
                    <a:pos x="177" y="750"/>
                  </a:cxn>
                  <a:cxn ang="0">
                    <a:pos x="131" y="719"/>
                  </a:cxn>
                  <a:cxn ang="0">
                    <a:pos x="92" y="682"/>
                  </a:cxn>
                  <a:cxn ang="0">
                    <a:pos x="58" y="638"/>
                  </a:cxn>
                  <a:cxn ang="0">
                    <a:pos x="33" y="588"/>
                  </a:cxn>
                  <a:cxn ang="0">
                    <a:pos x="15" y="533"/>
                  </a:cxn>
                  <a:cxn ang="0">
                    <a:pos x="5" y="472"/>
                  </a:cxn>
                  <a:cxn ang="0">
                    <a:pos x="0" y="406"/>
                  </a:cxn>
                  <a:cxn ang="0">
                    <a:pos x="5" y="340"/>
                  </a:cxn>
                  <a:cxn ang="0">
                    <a:pos x="16" y="279"/>
                  </a:cxn>
                  <a:cxn ang="0">
                    <a:pos x="36" y="223"/>
                  </a:cxn>
                  <a:cxn ang="0">
                    <a:pos x="65" y="172"/>
                  </a:cxn>
                  <a:cxn ang="0">
                    <a:pos x="101" y="126"/>
                  </a:cxn>
                  <a:cxn ang="0">
                    <a:pos x="144" y="85"/>
                  </a:cxn>
                  <a:cxn ang="0">
                    <a:pos x="193" y="52"/>
                  </a:cxn>
                  <a:cxn ang="0">
                    <a:pos x="248" y="27"/>
                  </a:cxn>
                  <a:cxn ang="0">
                    <a:pos x="310" y="10"/>
                  </a:cxn>
                  <a:cxn ang="0">
                    <a:pos x="376" y="1"/>
                  </a:cxn>
                  <a:cxn ang="0">
                    <a:pos x="440" y="0"/>
                  </a:cxn>
                  <a:cxn ang="0">
                    <a:pos x="489" y="4"/>
                  </a:cxn>
                  <a:cxn ang="0">
                    <a:pos x="535" y="15"/>
                  </a:cxn>
                  <a:cxn ang="0">
                    <a:pos x="579" y="29"/>
                  </a:cxn>
                  <a:cxn ang="0">
                    <a:pos x="620" y="50"/>
                  </a:cxn>
                  <a:cxn ang="0">
                    <a:pos x="659" y="76"/>
                  </a:cxn>
                </a:cxnLst>
                <a:rect l="0" t="0" r="r" b="b"/>
                <a:pathLst>
                  <a:path w="664" h="799">
                    <a:moveTo>
                      <a:pt x="659" y="76"/>
                    </a:moveTo>
                    <a:lnTo>
                      <a:pt x="582" y="211"/>
                    </a:lnTo>
                    <a:lnTo>
                      <a:pt x="573" y="203"/>
                    </a:lnTo>
                    <a:lnTo>
                      <a:pt x="565" y="196"/>
                    </a:lnTo>
                    <a:lnTo>
                      <a:pt x="555" y="190"/>
                    </a:lnTo>
                    <a:lnTo>
                      <a:pt x="547" y="184"/>
                    </a:lnTo>
                    <a:lnTo>
                      <a:pt x="537" y="179"/>
                    </a:lnTo>
                    <a:lnTo>
                      <a:pt x="528" y="174"/>
                    </a:lnTo>
                    <a:lnTo>
                      <a:pt x="517" y="170"/>
                    </a:lnTo>
                    <a:lnTo>
                      <a:pt x="507" y="165"/>
                    </a:lnTo>
                    <a:lnTo>
                      <a:pt x="485" y="159"/>
                    </a:lnTo>
                    <a:lnTo>
                      <a:pt x="461" y="155"/>
                    </a:lnTo>
                    <a:lnTo>
                      <a:pt x="437" y="152"/>
                    </a:lnTo>
                    <a:lnTo>
                      <a:pt x="411" y="151"/>
                    </a:lnTo>
                    <a:lnTo>
                      <a:pt x="398" y="151"/>
                    </a:lnTo>
                    <a:lnTo>
                      <a:pt x="385" y="152"/>
                    </a:lnTo>
                    <a:lnTo>
                      <a:pt x="374" y="153"/>
                    </a:lnTo>
                    <a:lnTo>
                      <a:pt x="362" y="155"/>
                    </a:lnTo>
                    <a:lnTo>
                      <a:pt x="351" y="158"/>
                    </a:lnTo>
                    <a:lnTo>
                      <a:pt x="340" y="160"/>
                    </a:lnTo>
                    <a:lnTo>
                      <a:pt x="328" y="164"/>
                    </a:lnTo>
                    <a:lnTo>
                      <a:pt x="319" y="167"/>
                    </a:lnTo>
                    <a:lnTo>
                      <a:pt x="308" y="173"/>
                    </a:lnTo>
                    <a:lnTo>
                      <a:pt x="299" y="177"/>
                    </a:lnTo>
                    <a:lnTo>
                      <a:pt x="289" y="183"/>
                    </a:lnTo>
                    <a:lnTo>
                      <a:pt x="281" y="189"/>
                    </a:lnTo>
                    <a:lnTo>
                      <a:pt x="273" y="196"/>
                    </a:lnTo>
                    <a:lnTo>
                      <a:pt x="264" y="202"/>
                    </a:lnTo>
                    <a:lnTo>
                      <a:pt x="256" y="211"/>
                    </a:lnTo>
                    <a:lnTo>
                      <a:pt x="248" y="218"/>
                    </a:lnTo>
                    <a:lnTo>
                      <a:pt x="241" y="228"/>
                    </a:lnTo>
                    <a:lnTo>
                      <a:pt x="235" y="236"/>
                    </a:lnTo>
                    <a:lnTo>
                      <a:pt x="228" y="246"/>
                    </a:lnTo>
                    <a:lnTo>
                      <a:pt x="222" y="256"/>
                    </a:lnTo>
                    <a:lnTo>
                      <a:pt x="217" y="266"/>
                    </a:lnTo>
                    <a:lnTo>
                      <a:pt x="211" y="277"/>
                    </a:lnTo>
                    <a:lnTo>
                      <a:pt x="207" y="288"/>
                    </a:lnTo>
                    <a:lnTo>
                      <a:pt x="204" y="299"/>
                    </a:lnTo>
                    <a:lnTo>
                      <a:pt x="200" y="311"/>
                    </a:lnTo>
                    <a:lnTo>
                      <a:pt x="197" y="324"/>
                    </a:lnTo>
                    <a:lnTo>
                      <a:pt x="194" y="336"/>
                    </a:lnTo>
                    <a:lnTo>
                      <a:pt x="192" y="349"/>
                    </a:lnTo>
                    <a:lnTo>
                      <a:pt x="189" y="377"/>
                    </a:lnTo>
                    <a:lnTo>
                      <a:pt x="188" y="406"/>
                    </a:lnTo>
                    <a:lnTo>
                      <a:pt x="189" y="435"/>
                    </a:lnTo>
                    <a:lnTo>
                      <a:pt x="192" y="463"/>
                    </a:lnTo>
                    <a:lnTo>
                      <a:pt x="194" y="475"/>
                    </a:lnTo>
                    <a:lnTo>
                      <a:pt x="197" y="488"/>
                    </a:lnTo>
                    <a:lnTo>
                      <a:pt x="200" y="500"/>
                    </a:lnTo>
                    <a:lnTo>
                      <a:pt x="203" y="511"/>
                    </a:lnTo>
                    <a:lnTo>
                      <a:pt x="207" y="523"/>
                    </a:lnTo>
                    <a:lnTo>
                      <a:pt x="211" y="533"/>
                    </a:lnTo>
                    <a:lnTo>
                      <a:pt x="216" y="544"/>
                    </a:lnTo>
                    <a:lnTo>
                      <a:pt x="221" y="554"/>
                    </a:lnTo>
                    <a:lnTo>
                      <a:pt x="227" y="563"/>
                    </a:lnTo>
                    <a:lnTo>
                      <a:pt x="232" y="571"/>
                    </a:lnTo>
                    <a:lnTo>
                      <a:pt x="240" y="580"/>
                    </a:lnTo>
                    <a:lnTo>
                      <a:pt x="246" y="587"/>
                    </a:lnTo>
                    <a:lnTo>
                      <a:pt x="254" y="595"/>
                    </a:lnTo>
                    <a:lnTo>
                      <a:pt x="262" y="601"/>
                    </a:lnTo>
                    <a:lnTo>
                      <a:pt x="270" y="608"/>
                    </a:lnTo>
                    <a:lnTo>
                      <a:pt x="279" y="614"/>
                    </a:lnTo>
                    <a:lnTo>
                      <a:pt x="288" y="619"/>
                    </a:lnTo>
                    <a:lnTo>
                      <a:pt x="298" y="624"/>
                    </a:lnTo>
                    <a:lnTo>
                      <a:pt x="308" y="628"/>
                    </a:lnTo>
                    <a:lnTo>
                      <a:pt x="319" y="633"/>
                    </a:lnTo>
                    <a:lnTo>
                      <a:pt x="331" y="636"/>
                    </a:lnTo>
                    <a:lnTo>
                      <a:pt x="342" y="639"/>
                    </a:lnTo>
                    <a:lnTo>
                      <a:pt x="354" y="642"/>
                    </a:lnTo>
                    <a:lnTo>
                      <a:pt x="366" y="644"/>
                    </a:lnTo>
                    <a:lnTo>
                      <a:pt x="393" y="646"/>
                    </a:lnTo>
                    <a:lnTo>
                      <a:pt x="420" y="647"/>
                    </a:lnTo>
                    <a:lnTo>
                      <a:pt x="446" y="646"/>
                    </a:lnTo>
                    <a:lnTo>
                      <a:pt x="470" y="643"/>
                    </a:lnTo>
                    <a:lnTo>
                      <a:pt x="482" y="641"/>
                    </a:lnTo>
                    <a:lnTo>
                      <a:pt x="493" y="639"/>
                    </a:lnTo>
                    <a:lnTo>
                      <a:pt x="504" y="635"/>
                    </a:lnTo>
                    <a:lnTo>
                      <a:pt x="515" y="632"/>
                    </a:lnTo>
                    <a:lnTo>
                      <a:pt x="526" y="627"/>
                    </a:lnTo>
                    <a:lnTo>
                      <a:pt x="537" y="622"/>
                    </a:lnTo>
                    <a:lnTo>
                      <a:pt x="548" y="617"/>
                    </a:lnTo>
                    <a:lnTo>
                      <a:pt x="559" y="610"/>
                    </a:lnTo>
                    <a:lnTo>
                      <a:pt x="579" y="598"/>
                    </a:lnTo>
                    <a:lnTo>
                      <a:pt x="598" y="582"/>
                    </a:lnTo>
                    <a:lnTo>
                      <a:pt x="664" y="724"/>
                    </a:lnTo>
                    <a:lnTo>
                      <a:pt x="645" y="736"/>
                    </a:lnTo>
                    <a:lnTo>
                      <a:pt x="626" y="747"/>
                    </a:lnTo>
                    <a:lnTo>
                      <a:pt x="608" y="756"/>
                    </a:lnTo>
                    <a:lnTo>
                      <a:pt x="590" y="764"/>
                    </a:lnTo>
                    <a:lnTo>
                      <a:pt x="573" y="772"/>
                    </a:lnTo>
                    <a:lnTo>
                      <a:pt x="557" y="777"/>
                    </a:lnTo>
                    <a:lnTo>
                      <a:pt x="542" y="782"/>
                    </a:lnTo>
                    <a:lnTo>
                      <a:pt x="527" y="787"/>
                    </a:lnTo>
                    <a:lnTo>
                      <a:pt x="496" y="792"/>
                    </a:lnTo>
                    <a:lnTo>
                      <a:pt x="463" y="796"/>
                    </a:lnTo>
                    <a:lnTo>
                      <a:pt x="427" y="798"/>
                    </a:lnTo>
                    <a:lnTo>
                      <a:pt x="388" y="799"/>
                    </a:lnTo>
                    <a:lnTo>
                      <a:pt x="365" y="798"/>
                    </a:lnTo>
                    <a:lnTo>
                      <a:pt x="343" y="797"/>
                    </a:lnTo>
                    <a:lnTo>
                      <a:pt x="322" y="795"/>
                    </a:lnTo>
                    <a:lnTo>
                      <a:pt x="302" y="793"/>
                    </a:lnTo>
                    <a:lnTo>
                      <a:pt x="282" y="789"/>
                    </a:lnTo>
                    <a:lnTo>
                      <a:pt x="263" y="785"/>
                    </a:lnTo>
                    <a:lnTo>
                      <a:pt x="245" y="779"/>
                    </a:lnTo>
                    <a:lnTo>
                      <a:pt x="227" y="773"/>
                    </a:lnTo>
                    <a:lnTo>
                      <a:pt x="209" y="767"/>
                    </a:lnTo>
                    <a:lnTo>
                      <a:pt x="192" y="758"/>
                    </a:lnTo>
                    <a:lnTo>
                      <a:pt x="177" y="750"/>
                    </a:lnTo>
                    <a:lnTo>
                      <a:pt x="161" y="740"/>
                    </a:lnTo>
                    <a:lnTo>
                      <a:pt x="146" y="731"/>
                    </a:lnTo>
                    <a:lnTo>
                      <a:pt x="131" y="719"/>
                    </a:lnTo>
                    <a:lnTo>
                      <a:pt x="117" y="708"/>
                    </a:lnTo>
                    <a:lnTo>
                      <a:pt x="104" y="695"/>
                    </a:lnTo>
                    <a:lnTo>
                      <a:pt x="92" y="682"/>
                    </a:lnTo>
                    <a:lnTo>
                      <a:pt x="79" y="667"/>
                    </a:lnTo>
                    <a:lnTo>
                      <a:pt x="69" y="654"/>
                    </a:lnTo>
                    <a:lnTo>
                      <a:pt x="58" y="638"/>
                    </a:lnTo>
                    <a:lnTo>
                      <a:pt x="50" y="622"/>
                    </a:lnTo>
                    <a:lnTo>
                      <a:pt x="41" y="606"/>
                    </a:lnTo>
                    <a:lnTo>
                      <a:pt x="33" y="588"/>
                    </a:lnTo>
                    <a:lnTo>
                      <a:pt x="27" y="570"/>
                    </a:lnTo>
                    <a:lnTo>
                      <a:pt x="20" y="552"/>
                    </a:lnTo>
                    <a:lnTo>
                      <a:pt x="15" y="533"/>
                    </a:lnTo>
                    <a:lnTo>
                      <a:pt x="11" y="513"/>
                    </a:lnTo>
                    <a:lnTo>
                      <a:pt x="7" y="493"/>
                    </a:lnTo>
                    <a:lnTo>
                      <a:pt x="5" y="472"/>
                    </a:lnTo>
                    <a:lnTo>
                      <a:pt x="2" y="451"/>
                    </a:lnTo>
                    <a:lnTo>
                      <a:pt x="1" y="429"/>
                    </a:lnTo>
                    <a:lnTo>
                      <a:pt x="0" y="406"/>
                    </a:lnTo>
                    <a:lnTo>
                      <a:pt x="1" y="384"/>
                    </a:lnTo>
                    <a:lnTo>
                      <a:pt x="2" y="362"/>
                    </a:lnTo>
                    <a:lnTo>
                      <a:pt x="5" y="340"/>
                    </a:lnTo>
                    <a:lnTo>
                      <a:pt x="8" y="319"/>
                    </a:lnTo>
                    <a:lnTo>
                      <a:pt x="12" y="299"/>
                    </a:lnTo>
                    <a:lnTo>
                      <a:pt x="16" y="279"/>
                    </a:lnTo>
                    <a:lnTo>
                      <a:pt x="22" y="260"/>
                    </a:lnTo>
                    <a:lnTo>
                      <a:pt x="29" y="241"/>
                    </a:lnTo>
                    <a:lnTo>
                      <a:pt x="36" y="223"/>
                    </a:lnTo>
                    <a:lnTo>
                      <a:pt x="45" y="205"/>
                    </a:lnTo>
                    <a:lnTo>
                      <a:pt x="54" y="189"/>
                    </a:lnTo>
                    <a:lnTo>
                      <a:pt x="65" y="172"/>
                    </a:lnTo>
                    <a:lnTo>
                      <a:pt x="75" y="156"/>
                    </a:lnTo>
                    <a:lnTo>
                      <a:pt x="88" y="141"/>
                    </a:lnTo>
                    <a:lnTo>
                      <a:pt x="101" y="126"/>
                    </a:lnTo>
                    <a:lnTo>
                      <a:pt x="114" y="112"/>
                    </a:lnTo>
                    <a:lnTo>
                      <a:pt x="129" y="98"/>
                    </a:lnTo>
                    <a:lnTo>
                      <a:pt x="144" y="85"/>
                    </a:lnTo>
                    <a:lnTo>
                      <a:pt x="160" y="74"/>
                    </a:lnTo>
                    <a:lnTo>
                      <a:pt x="175" y="62"/>
                    </a:lnTo>
                    <a:lnTo>
                      <a:pt x="193" y="52"/>
                    </a:lnTo>
                    <a:lnTo>
                      <a:pt x="210" y="43"/>
                    </a:lnTo>
                    <a:lnTo>
                      <a:pt x="229" y="35"/>
                    </a:lnTo>
                    <a:lnTo>
                      <a:pt x="248" y="27"/>
                    </a:lnTo>
                    <a:lnTo>
                      <a:pt x="268" y="21"/>
                    </a:lnTo>
                    <a:lnTo>
                      <a:pt x="288" y="16"/>
                    </a:lnTo>
                    <a:lnTo>
                      <a:pt x="310" y="10"/>
                    </a:lnTo>
                    <a:lnTo>
                      <a:pt x="331" y="6"/>
                    </a:lnTo>
                    <a:lnTo>
                      <a:pt x="353" y="3"/>
                    </a:lnTo>
                    <a:lnTo>
                      <a:pt x="376" y="1"/>
                    </a:lnTo>
                    <a:lnTo>
                      <a:pt x="399" y="0"/>
                    </a:lnTo>
                    <a:lnTo>
                      <a:pt x="423" y="0"/>
                    </a:lnTo>
                    <a:lnTo>
                      <a:pt x="440" y="0"/>
                    </a:lnTo>
                    <a:lnTo>
                      <a:pt x="457" y="1"/>
                    </a:lnTo>
                    <a:lnTo>
                      <a:pt x="473" y="2"/>
                    </a:lnTo>
                    <a:lnTo>
                      <a:pt x="489" y="4"/>
                    </a:lnTo>
                    <a:lnTo>
                      <a:pt x="505" y="7"/>
                    </a:lnTo>
                    <a:lnTo>
                      <a:pt x="519" y="10"/>
                    </a:lnTo>
                    <a:lnTo>
                      <a:pt x="535" y="15"/>
                    </a:lnTo>
                    <a:lnTo>
                      <a:pt x="550" y="19"/>
                    </a:lnTo>
                    <a:lnTo>
                      <a:pt x="565" y="24"/>
                    </a:lnTo>
                    <a:lnTo>
                      <a:pt x="579" y="29"/>
                    </a:lnTo>
                    <a:lnTo>
                      <a:pt x="592" y="36"/>
                    </a:lnTo>
                    <a:lnTo>
                      <a:pt x="606" y="43"/>
                    </a:lnTo>
                    <a:lnTo>
                      <a:pt x="620" y="50"/>
                    </a:lnTo>
                    <a:lnTo>
                      <a:pt x="633" y="58"/>
                    </a:lnTo>
                    <a:lnTo>
                      <a:pt x="646" y="67"/>
                    </a:lnTo>
                    <a:lnTo>
                      <a:pt x="659" y="7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3" name="Freeform 29"/>
              <p:cNvSpPr>
                <a:spLocks noEditPoints="1"/>
              </p:cNvSpPr>
              <p:nvPr userDrawn="1"/>
            </p:nvSpPr>
            <p:spPr bwMode="gray">
              <a:xfrm>
                <a:off x="3281363" y="498475"/>
                <a:ext cx="125413" cy="141287"/>
              </a:xfrm>
              <a:custGeom>
                <a:avLst/>
                <a:gdLst/>
                <a:ahLst/>
                <a:cxnLst>
                  <a:cxn ang="0">
                    <a:pos x="459" y="549"/>
                  </a:cxn>
                  <a:cxn ang="0">
                    <a:pos x="433" y="604"/>
                  </a:cxn>
                  <a:cxn ang="0">
                    <a:pos x="387" y="640"/>
                  </a:cxn>
                  <a:cxn ang="0">
                    <a:pos x="321" y="655"/>
                  </a:cxn>
                  <a:cxn ang="0">
                    <a:pos x="261" y="652"/>
                  </a:cxn>
                  <a:cxn ang="0">
                    <a:pos x="218" y="636"/>
                  </a:cxn>
                  <a:cxn ang="0">
                    <a:pos x="192" y="606"/>
                  </a:cxn>
                  <a:cxn ang="0">
                    <a:pos x="180" y="565"/>
                  </a:cxn>
                  <a:cxn ang="0">
                    <a:pos x="188" y="505"/>
                  </a:cxn>
                  <a:cxn ang="0">
                    <a:pos x="222" y="458"/>
                  </a:cxn>
                  <a:cxn ang="0">
                    <a:pos x="282" y="427"/>
                  </a:cxn>
                  <a:cxn ang="0">
                    <a:pos x="369" y="414"/>
                  </a:cxn>
                  <a:cxn ang="0">
                    <a:pos x="442" y="419"/>
                  </a:cxn>
                  <a:cxn ang="0">
                    <a:pos x="532" y="777"/>
                  </a:cxn>
                  <a:cxn ang="0">
                    <a:pos x="566" y="795"/>
                  </a:cxn>
                  <a:cxn ang="0">
                    <a:pos x="611" y="798"/>
                  </a:cxn>
                  <a:cxn ang="0">
                    <a:pos x="664" y="788"/>
                  </a:cxn>
                  <a:cxn ang="0">
                    <a:pos x="689" y="767"/>
                  </a:cxn>
                  <a:cxn ang="0">
                    <a:pos x="700" y="736"/>
                  </a:cxn>
                  <a:cxn ang="0">
                    <a:pos x="674" y="705"/>
                  </a:cxn>
                  <a:cxn ang="0">
                    <a:pos x="656" y="661"/>
                  </a:cxn>
                  <a:cxn ang="0">
                    <a:pos x="647" y="602"/>
                  </a:cxn>
                  <a:cxn ang="0">
                    <a:pos x="645" y="384"/>
                  </a:cxn>
                  <a:cxn ang="0">
                    <a:pos x="639" y="280"/>
                  </a:cxn>
                  <a:cxn ang="0">
                    <a:pos x="625" y="196"/>
                  </a:cxn>
                  <a:cxn ang="0">
                    <a:pos x="598" y="128"/>
                  </a:cxn>
                  <a:cxn ang="0">
                    <a:pos x="562" y="80"/>
                  </a:cxn>
                  <a:cxn ang="0">
                    <a:pos x="515" y="44"/>
                  </a:cxn>
                  <a:cxn ang="0">
                    <a:pos x="456" y="20"/>
                  </a:cxn>
                  <a:cxn ang="0">
                    <a:pos x="385" y="4"/>
                  </a:cxn>
                  <a:cxn ang="0">
                    <a:pos x="303" y="0"/>
                  </a:cxn>
                  <a:cxn ang="0">
                    <a:pos x="183" y="10"/>
                  </a:cxn>
                  <a:cxn ang="0">
                    <a:pos x="80" y="43"/>
                  </a:cxn>
                  <a:cxn ang="0">
                    <a:pos x="175" y="163"/>
                  </a:cxn>
                  <a:cxn ang="0">
                    <a:pos x="265" y="152"/>
                  </a:cxn>
                  <a:cxn ang="0">
                    <a:pos x="348" y="156"/>
                  </a:cxn>
                  <a:cxn ang="0">
                    <a:pos x="407" y="177"/>
                  </a:cxn>
                  <a:cxn ang="0">
                    <a:pos x="445" y="215"/>
                  </a:cxn>
                  <a:cxn ang="0">
                    <a:pos x="462" y="271"/>
                  </a:cxn>
                  <a:cxn ang="0">
                    <a:pos x="404" y="276"/>
                  </a:cxn>
                  <a:cxn ang="0">
                    <a:pos x="321" y="278"/>
                  </a:cxn>
                  <a:cxn ang="0">
                    <a:pos x="241" y="290"/>
                  </a:cxn>
                  <a:cxn ang="0">
                    <a:pos x="172" y="311"/>
                  </a:cxn>
                  <a:cxn ang="0">
                    <a:pos x="114" y="342"/>
                  </a:cxn>
                  <a:cxn ang="0">
                    <a:pos x="66" y="382"/>
                  </a:cxn>
                  <a:cxn ang="0">
                    <a:pos x="32" y="428"/>
                  </a:cxn>
                  <a:cxn ang="0">
                    <a:pos x="9" y="483"/>
                  </a:cxn>
                  <a:cxn ang="0">
                    <a:pos x="0" y="544"/>
                  </a:cxn>
                  <a:cxn ang="0">
                    <a:pos x="2" y="601"/>
                  </a:cxn>
                  <a:cxn ang="0">
                    <a:pos x="14" y="651"/>
                  </a:cxn>
                  <a:cxn ang="0">
                    <a:pos x="34" y="693"/>
                  </a:cxn>
                  <a:cxn ang="0">
                    <a:pos x="63" y="729"/>
                  </a:cxn>
                  <a:cxn ang="0">
                    <a:pos x="100" y="758"/>
                  </a:cxn>
                  <a:cxn ang="0">
                    <a:pos x="145" y="779"/>
                  </a:cxn>
                  <a:cxn ang="0">
                    <a:pos x="195" y="793"/>
                  </a:cxn>
                  <a:cxn ang="0">
                    <a:pos x="285" y="798"/>
                  </a:cxn>
                  <a:cxn ang="0">
                    <a:pos x="349" y="789"/>
                  </a:cxn>
                  <a:cxn ang="0">
                    <a:pos x="410" y="768"/>
                  </a:cxn>
                  <a:cxn ang="0">
                    <a:pos x="458" y="736"/>
                  </a:cxn>
                  <a:cxn ang="0">
                    <a:pos x="484" y="716"/>
                  </a:cxn>
                  <a:cxn ang="0">
                    <a:pos x="503" y="749"/>
                  </a:cxn>
                </a:cxnLst>
                <a:rect l="0" t="0" r="r" b="b"/>
                <a:pathLst>
                  <a:path w="707" h="799">
                    <a:moveTo>
                      <a:pt x="464" y="494"/>
                    </a:moveTo>
                    <a:lnTo>
                      <a:pt x="463" y="514"/>
                    </a:lnTo>
                    <a:lnTo>
                      <a:pt x="462" y="532"/>
                    </a:lnTo>
                    <a:lnTo>
                      <a:pt x="459" y="549"/>
                    </a:lnTo>
                    <a:lnTo>
                      <a:pt x="454" y="565"/>
                    </a:lnTo>
                    <a:lnTo>
                      <a:pt x="448" y="579"/>
                    </a:lnTo>
                    <a:lnTo>
                      <a:pt x="441" y="593"/>
                    </a:lnTo>
                    <a:lnTo>
                      <a:pt x="433" y="604"/>
                    </a:lnTo>
                    <a:lnTo>
                      <a:pt x="423" y="615"/>
                    </a:lnTo>
                    <a:lnTo>
                      <a:pt x="413" y="624"/>
                    </a:lnTo>
                    <a:lnTo>
                      <a:pt x="401" y="633"/>
                    </a:lnTo>
                    <a:lnTo>
                      <a:pt x="387" y="640"/>
                    </a:lnTo>
                    <a:lnTo>
                      <a:pt x="372" y="645"/>
                    </a:lnTo>
                    <a:lnTo>
                      <a:pt x="357" y="650"/>
                    </a:lnTo>
                    <a:lnTo>
                      <a:pt x="340" y="653"/>
                    </a:lnTo>
                    <a:lnTo>
                      <a:pt x="321" y="655"/>
                    </a:lnTo>
                    <a:lnTo>
                      <a:pt x="302" y="656"/>
                    </a:lnTo>
                    <a:lnTo>
                      <a:pt x="287" y="655"/>
                    </a:lnTo>
                    <a:lnTo>
                      <a:pt x="273" y="654"/>
                    </a:lnTo>
                    <a:lnTo>
                      <a:pt x="261" y="652"/>
                    </a:lnTo>
                    <a:lnTo>
                      <a:pt x="249" y="648"/>
                    </a:lnTo>
                    <a:lnTo>
                      <a:pt x="237" y="645"/>
                    </a:lnTo>
                    <a:lnTo>
                      <a:pt x="228" y="641"/>
                    </a:lnTo>
                    <a:lnTo>
                      <a:pt x="218" y="636"/>
                    </a:lnTo>
                    <a:lnTo>
                      <a:pt x="211" y="629"/>
                    </a:lnTo>
                    <a:lnTo>
                      <a:pt x="204" y="623"/>
                    </a:lnTo>
                    <a:lnTo>
                      <a:pt x="197" y="615"/>
                    </a:lnTo>
                    <a:lnTo>
                      <a:pt x="192" y="606"/>
                    </a:lnTo>
                    <a:lnTo>
                      <a:pt x="188" y="598"/>
                    </a:lnTo>
                    <a:lnTo>
                      <a:pt x="185" y="587"/>
                    </a:lnTo>
                    <a:lnTo>
                      <a:pt x="183" y="577"/>
                    </a:lnTo>
                    <a:lnTo>
                      <a:pt x="180" y="565"/>
                    </a:lnTo>
                    <a:lnTo>
                      <a:pt x="180" y="552"/>
                    </a:lnTo>
                    <a:lnTo>
                      <a:pt x="181" y="536"/>
                    </a:lnTo>
                    <a:lnTo>
                      <a:pt x="184" y="520"/>
                    </a:lnTo>
                    <a:lnTo>
                      <a:pt x="188" y="505"/>
                    </a:lnTo>
                    <a:lnTo>
                      <a:pt x="194" y="491"/>
                    </a:lnTo>
                    <a:lnTo>
                      <a:pt x="202" y="480"/>
                    </a:lnTo>
                    <a:lnTo>
                      <a:pt x="210" y="468"/>
                    </a:lnTo>
                    <a:lnTo>
                      <a:pt x="222" y="458"/>
                    </a:lnTo>
                    <a:lnTo>
                      <a:pt x="234" y="448"/>
                    </a:lnTo>
                    <a:lnTo>
                      <a:pt x="248" y="441"/>
                    </a:lnTo>
                    <a:lnTo>
                      <a:pt x="264" y="433"/>
                    </a:lnTo>
                    <a:lnTo>
                      <a:pt x="282" y="427"/>
                    </a:lnTo>
                    <a:lnTo>
                      <a:pt x="301" y="423"/>
                    </a:lnTo>
                    <a:lnTo>
                      <a:pt x="322" y="419"/>
                    </a:lnTo>
                    <a:lnTo>
                      <a:pt x="345" y="415"/>
                    </a:lnTo>
                    <a:lnTo>
                      <a:pt x="369" y="414"/>
                    </a:lnTo>
                    <a:lnTo>
                      <a:pt x="395" y="413"/>
                    </a:lnTo>
                    <a:lnTo>
                      <a:pt x="408" y="414"/>
                    </a:lnTo>
                    <a:lnTo>
                      <a:pt x="424" y="416"/>
                    </a:lnTo>
                    <a:lnTo>
                      <a:pt x="442" y="419"/>
                    </a:lnTo>
                    <a:lnTo>
                      <a:pt x="464" y="423"/>
                    </a:lnTo>
                    <a:lnTo>
                      <a:pt x="464" y="494"/>
                    </a:lnTo>
                    <a:close/>
                    <a:moveTo>
                      <a:pt x="523" y="771"/>
                    </a:moveTo>
                    <a:lnTo>
                      <a:pt x="532" y="777"/>
                    </a:lnTo>
                    <a:lnTo>
                      <a:pt x="540" y="783"/>
                    </a:lnTo>
                    <a:lnTo>
                      <a:pt x="548" y="788"/>
                    </a:lnTo>
                    <a:lnTo>
                      <a:pt x="557" y="792"/>
                    </a:lnTo>
                    <a:lnTo>
                      <a:pt x="566" y="795"/>
                    </a:lnTo>
                    <a:lnTo>
                      <a:pt x="575" y="797"/>
                    </a:lnTo>
                    <a:lnTo>
                      <a:pt x="585" y="798"/>
                    </a:lnTo>
                    <a:lnTo>
                      <a:pt x="594" y="799"/>
                    </a:lnTo>
                    <a:lnTo>
                      <a:pt x="611" y="798"/>
                    </a:lnTo>
                    <a:lnTo>
                      <a:pt x="628" y="797"/>
                    </a:lnTo>
                    <a:lnTo>
                      <a:pt x="643" y="794"/>
                    </a:lnTo>
                    <a:lnTo>
                      <a:pt x="657" y="790"/>
                    </a:lnTo>
                    <a:lnTo>
                      <a:pt x="664" y="788"/>
                    </a:lnTo>
                    <a:lnTo>
                      <a:pt x="670" y="783"/>
                    </a:lnTo>
                    <a:lnTo>
                      <a:pt x="676" y="779"/>
                    </a:lnTo>
                    <a:lnTo>
                      <a:pt x="684" y="773"/>
                    </a:lnTo>
                    <a:lnTo>
                      <a:pt x="689" y="767"/>
                    </a:lnTo>
                    <a:lnTo>
                      <a:pt x="695" y="759"/>
                    </a:lnTo>
                    <a:lnTo>
                      <a:pt x="702" y="751"/>
                    </a:lnTo>
                    <a:lnTo>
                      <a:pt x="707" y="741"/>
                    </a:lnTo>
                    <a:lnTo>
                      <a:pt x="700" y="736"/>
                    </a:lnTo>
                    <a:lnTo>
                      <a:pt x="692" y="730"/>
                    </a:lnTo>
                    <a:lnTo>
                      <a:pt x="686" y="723"/>
                    </a:lnTo>
                    <a:lnTo>
                      <a:pt x="680" y="715"/>
                    </a:lnTo>
                    <a:lnTo>
                      <a:pt x="674" y="705"/>
                    </a:lnTo>
                    <a:lnTo>
                      <a:pt x="669" y="696"/>
                    </a:lnTo>
                    <a:lnTo>
                      <a:pt x="665" y="685"/>
                    </a:lnTo>
                    <a:lnTo>
                      <a:pt x="661" y="674"/>
                    </a:lnTo>
                    <a:lnTo>
                      <a:pt x="656" y="661"/>
                    </a:lnTo>
                    <a:lnTo>
                      <a:pt x="653" y="647"/>
                    </a:lnTo>
                    <a:lnTo>
                      <a:pt x="651" y="634"/>
                    </a:lnTo>
                    <a:lnTo>
                      <a:pt x="649" y="618"/>
                    </a:lnTo>
                    <a:lnTo>
                      <a:pt x="647" y="602"/>
                    </a:lnTo>
                    <a:lnTo>
                      <a:pt x="646" y="585"/>
                    </a:lnTo>
                    <a:lnTo>
                      <a:pt x="645" y="567"/>
                    </a:lnTo>
                    <a:lnTo>
                      <a:pt x="645" y="548"/>
                    </a:lnTo>
                    <a:lnTo>
                      <a:pt x="645" y="384"/>
                    </a:lnTo>
                    <a:lnTo>
                      <a:pt x="645" y="356"/>
                    </a:lnTo>
                    <a:lnTo>
                      <a:pt x="644" y="330"/>
                    </a:lnTo>
                    <a:lnTo>
                      <a:pt x="642" y="305"/>
                    </a:lnTo>
                    <a:lnTo>
                      <a:pt x="639" y="280"/>
                    </a:lnTo>
                    <a:lnTo>
                      <a:pt x="636" y="258"/>
                    </a:lnTo>
                    <a:lnTo>
                      <a:pt x="633" y="236"/>
                    </a:lnTo>
                    <a:lnTo>
                      <a:pt x="629" y="215"/>
                    </a:lnTo>
                    <a:lnTo>
                      <a:pt x="625" y="196"/>
                    </a:lnTo>
                    <a:lnTo>
                      <a:pt x="618" y="177"/>
                    </a:lnTo>
                    <a:lnTo>
                      <a:pt x="612" y="160"/>
                    </a:lnTo>
                    <a:lnTo>
                      <a:pt x="606" y="143"/>
                    </a:lnTo>
                    <a:lnTo>
                      <a:pt x="598" y="128"/>
                    </a:lnTo>
                    <a:lnTo>
                      <a:pt x="590" y="115"/>
                    </a:lnTo>
                    <a:lnTo>
                      <a:pt x="581" y="102"/>
                    </a:lnTo>
                    <a:lnTo>
                      <a:pt x="572" y="90"/>
                    </a:lnTo>
                    <a:lnTo>
                      <a:pt x="562" y="80"/>
                    </a:lnTo>
                    <a:lnTo>
                      <a:pt x="552" y="69"/>
                    </a:lnTo>
                    <a:lnTo>
                      <a:pt x="540" y="61"/>
                    </a:lnTo>
                    <a:lnTo>
                      <a:pt x="528" y="52"/>
                    </a:lnTo>
                    <a:lnTo>
                      <a:pt x="515" y="44"/>
                    </a:lnTo>
                    <a:lnTo>
                      <a:pt x="501" y="38"/>
                    </a:lnTo>
                    <a:lnTo>
                      <a:pt x="488" y="30"/>
                    </a:lnTo>
                    <a:lnTo>
                      <a:pt x="472" y="25"/>
                    </a:lnTo>
                    <a:lnTo>
                      <a:pt x="456" y="20"/>
                    </a:lnTo>
                    <a:lnTo>
                      <a:pt x="440" y="15"/>
                    </a:lnTo>
                    <a:lnTo>
                      <a:pt x="422" y="10"/>
                    </a:lnTo>
                    <a:lnTo>
                      <a:pt x="404" y="7"/>
                    </a:lnTo>
                    <a:lnTo>
                      <a:pt x="385" y="4"/>
                    </a:lnTo>
                    <a:lnTo>
                      <a:pt x="366" y="2"/>
                    </a:lnTo>
                    <a:lnTo>
                      <a:pt x="345" y="1"/>
                    </a:lnTo>
                    <a:lnTo>
                      <a:pt x="324" y="0"/>
                    </a:lnTo>
                    <a:lnTo>
                      <a:pt x="303" y="0"/>
                    </a:lnTo>
                    <a:lnTo>
                      <a:pt x="271" y="0"/>
                    </a:lnTo>
                    <a:lnTo>
                      <a:pt x="241" y="2"/>
                    </a:lnTo>
                    <a:lnTo>
                      <a:pt x="211" y="5"/>
                    </a:lnTo>
                    <a:lnTo>
                      <a:pt x="183" y="10"/>
                    </a:lnTo>
                    <a:lnTo>
                      <a:pt x="155" y="17"/>
                    </a:lnTo>
                    <a:lnTo>
                      <a:pt x="130" y="24"/>
                    </a:lnTo>
                    <a:lnTo>
                      <a:pt x="104" y="34"/>
                    </a:lnTo>
                    <a:lnTo>
                      <a:pt x="80" y="43"/>
                    </a:lnTo>
                    <a:lnTo>
                      <a:pt x="119" y="183"/>
                    </a:lnTo>
                    <a:lnTo>
                      <a:pt x="137" y="176"/>
                    </a:lnTo>
                    <a:lnTo>
                      <a:pt x="156" y="170"/>
                    </a:lnTo>
                    <a:lnTo>
                      <a:pt x="175" y="163"/>
                    </a:lnTo>
                    <a:lnTo>
                      <a:pt x="196" y="159"/>
                    </a:lnTo>
                    <a:lnTo>
                      <a:pt x="218" y="156"/>
                    </a:lnTo>
                    <a:lnTo>
                      <a:pt x="242" y="153"/>
                    </a:lnTo>
                    <a:lnTo>
                      <a:pt x="265" y="152"/>
                    </a:lnTo>
                    <a:lnTo>
                      <a:pt x="290" y="151"/>
                    </a:lnTo>
                    <a:lnTo>
                      <a:pt x="311" y="152"/>
                    </a:lnTo>
                    <a:lnTo>
                      <a:pt x="330" y="153"/>
                    </a:lnTo>
                    <a:lnTo>
                      <a:pt x="348" y="156"/>
                    </a:lnTo>
                    <a:lnTo>
                      <a:pt x="365" y="159"/>
                    </a:lnTo>
                    <a:lnTo>
                      <a:pt x="381" y="164"/>
                    </a:lnTo>
                    <a:lnTo>
                      <a:pt x="395" y="170"/>
                    </a:lnTo>
                    <a:lnTo>
                      <a:pt x="407" y="177"/>
                    </a:lnTo>
                    <a:lnTo>
                      <a:pt x="419" y="184"/>
                    </a:lnTo>
                    <a:lnTo>
                      <a:pt x="429" y="194"/>
                    </a:lnTo>
                    <a:lnTo>
                      <a:pt x="438" y="204"/>
                    </a:lnTo>
                    <a:lnTo>
                      <a:pt x="445" y="215"/>
                    </a:lnTo>
                    <a:lnTo>
                      <a:pt x="452" y="228"/>
                    </a:lnTo>
                    <a:lnTo>
                      <a:pt x="456" y="240"/>
                    </a:lnTo>
                    <a:lnTo>
                      <a:pt x="460" y="255"/>
                    </a:lnTo>
                    <a:lnTo>
                      <a:pt x="462" y="271"/>
                    </a:lnTo>
                    <a:lnTo>
                      <a:pt x="462" y="287"/>
                    </a:lnTo>
                    <a:lnTo>
                      <a:pt x="441" y="281"/>
                    </a:lnTo>
                    <a:lnTo>
                      <a:pt x="422" y="278"/>
                    </a:lnTo>
                    <a:lnTo>
                      <a:pt x="404" y="276"/>
                    </a:lnTo>
                    <a:lnTo>
                      <a:pt x="387" y="275"/>
                    </a:lnTo>
                    <a:lnTo>
                      <a:pt x="364" y="276"/>
                    </a:lnTo>
                    <a:lnTo>
                      <a:pt x="342" y="277"/>
                    </a:lnTo>
                    <a:lnTo>
                      <a:pt x="321" y="278"/>
                    </a:lnTo>
                    <a:lnTo>
                      <a:pt x="300" y="280"/>
                    </a:lnTo>
                    <a:lnTo>
                      <a:pt x="280" y="282"/>
                    </a:lnTo>
                    <a:lnTo>
                      <a:pt x="260" y="287"/>
                    </a:lnTo>
                    <a:lnTo>
                      <a:pt x="241" y="290"/>
                    </a:lnTo>
                    <a:lnTo>
                      <a:pt x="223" y="294"/>
                    </a:lnTo>
                    <a:lnTo>
                      <a:pt x="205" y="299"/>
                    </a:lnTo>
                    <a:lnTo>
                      <a:pt x="188" y="305"/>
                    </a:lnTo>
                    <a:lnTo>
                      <a:pt x="172" y="311"/>
                    </a:lnTo>
                    <a:lnTo>
                      <a:pt x="156" y="318"/>
                    </a:lnTo>
                    <a:lnTo>
                      <a:pt x="141" y="326"/>
                    </a:lnTo>
                    <a:lnTo>
                      <a:pt x="128" y="333"/>
                    </a:lnTo>
                    <a:lnTo>
                      <a:pt x="114" y="342"/>
                    </a:lnTo>
                    <a:lnTo>
                      <a:pt x="101" y="351"/>
                    </a:lnTo>
                    <a:lnTo>
                      <a:pt x="89" y="360"/>
                    </a:lnTo>
                    <a:lnTo>
                      <a:pt x="77" y="371"/>
                    </a:lnTo>
                    <a:lnTo>
                      <a:pt x="66" y="382"/>
                    </a:lnTo>
                    <a:lnTo>
                      <a:pt x="57" y="392"/>
                    </a:lnTo>
                    <a:lnTo>
                      <a:pt x="47" y="404"/>
                    </a:lnTo>
                    <a:lnTo>
                      <a:pt x="39" y="416"/>
                    </a:lnTo>
                    <a:lnTo>
                      <a:pt x="32" y="428"/>
                    </a:lnTo>
                    <a:lnTo>
                      <a:pt x="25" y="441"/>
                    </a:lnTo>
                    <a:lnTo>
                      <a:pt x="19" y="454"/>
                    </a:lnTo>
                    <a:lnTo>
                      <a:pt x="14" y="468"/>
                    </a:lnTo>
                    <a:lnTo>
                      <a:pt x="9" y="483"/>
                    </a:lnTo>
                    <a:lnTo>
                      <a:pt x="6" y="498"/>
                    </a:lnTo>
                    <a:lnTo>
                      <a:pt x="3" y="512"/>
                    </a:lnTo>
                    <a:lnTo>
                      <a:pt x="1" y="528"/>
                    </a:lnTo>
                    <a:lnTo>
                      <a:pt x="0" y="544"/>
                    </a:lnTo>
                    <a:lnTo>
                      <a:pt x="0" y="560"/>
                    </a:lnTo>
                    <a:lnTo>
                      <a:pt x="0" y="575"/>
                    </a:lnTo>
                    <a:lnTo>
                      <a:pt x="1" y="588"/>
                    </a:lnTo>
                    <a:lnTo>
                      <a:pt x="2" y="601"/>
                    </a:lnTo>
                    <a:lnTo>
                      <a:pt x="4" y="615"/>
                    </a:lnTo>
                    <a:lnTo>
                      <a:pt x="7" y="627"/>
                    </a:lnTo>
                    <a:lnTo>
                      <a:pt x="11" y="639"/>
                    </a:lnTo>
                    <a:lnTo>
                      <a:pt x="14" y="651"/>
                    </a:lnTo>
                    <a:lnTo>
                      <a:pt x="18" y="662"/>
                    </a:lnTo>
                    <a:lnTo>
                      <a:pt x="22" y="673"/>
                    </a:lnTo>
                    <a:lnTo>
                      <a:pt x="27" y="683"/>
                    </a:lnTo>
                    <a:lnTo>
                      <a:pt x="34" y="693"/>
                    </a:lnTo>
                    <a:lnTo>
                      <a:pt x="40" y="702"/>
                    </a:lnTo>
                    <a:lnTo>
                      <a:pt x="47" y="712"/>
                    </a:lnTo>
                    <a:lnTo>
                      <a:pt x="55" y="720"/>
                    </a:lnTo>
                    <a:lnTo>
                      <a:pt x="63" y="729"/>
                    </a:lnTo>
                    <a:lnTo>
                      <a:pt x="72" y="737"/>
                    </a:lnTo>
                    <a:lnTo>
                      <a:pt x="81" y="744"/>
                    </a:lnTo>
                    <a:lnTo>
                      <a:pt x="91" y="752"/>
                    </a:lnTo>
                    <a:lnTo>
                      <a:pt x="100" y="758"/>
                    </a:lnTo>
                    <a:lnTo>
                      <a:pt x="111" y="764"/>
                    </a:lnTo>
                    <a:lnTo>
                      <a:pt x="121" y="770"/>
                    </a:lnTo>
                    <a:lnTo>
                      <a:pt x="133" y="775"/>
                    </a:lnTo>
                    <a:lnTo>
                      <a:pt x="145" y="779"/>
                    </a:lnTo>
                    <a:lnTo>
                      <a:pt x="156" y="783"/>
                    </a:lnTo>
                    <a:lnTo>
                      <a:pt x="169" y="788"/>
                    </a:lnTo>
                    <a:lnTo>
                      <a:pt x="183" y="791"/>
                    </a:lnTo>
                    <a:lnTo>
                      <a:pt x="195" y="793"/>
                    </a:lnTo>
                    <a:lnTo>
                      <a:pt x="209" y="795"/>
                    </a:lnTo>
                    <a:lnTo>
                      <a:pt x="237" y="798"/>
                    </a:lnTo>
                    <a:lnTo>
                      <a:pt x="268" y="799"/>
                    </a:lnTo>
                    <a:lnTo>
                      <a:pt x="285" y="798"/>
                    </a:lnTo>
                    <a:lnTo>
                      <a:pt x="301" y="797"/>
                    </a:lnTo>
                    <a:lnTo>
                      <a:pt x="318" y="795"/>
                    </a:lnTo>
                    <a:lnTo>
                      <a:pt x="333" y="793"/>
                    </a:lnTo>
                    <a:lnTo>
                      <a:pt x="349" y="789"/>
                    </a:lnTo>
                    <a:lnTo>
                      <a:pt x="365" y="785"/>
                    </a:lnTo>
                    <a:lnTo>
                      <a:pt x="381" y="779"/>
                    </a:lnTo>
                    <a:lnTo>
                      <a:pt x="396" y="774"/>
                    </a:lnTo>
                    <a:lnTo>
                      <a:pt x="410" y="768"/>
                    </a:lnTo>
                    <a:lnTo>
                      <a:pt x="424" y="760"/>
                    </a:lnTo>
                    <a:lnTo>
                      <a:pt x="437" y="753"/>
                    </a:lnTo>
                    <a:lnTo>
                      <a:pt x="448" y="744"/>
                    </a:lnTo>
                    <a:lnTo>
                      <a:pt x="458" y="736"/>
                    </a:lnTo>
                    <a:lnTo>
                      <a:pt x="467" y="728"/>
                    </a:lnTo>
                    <a:lnTo>
                      <a:pt x="475" y="718"/>
                    </a:lnTo>
                    <a:lnTo>
                      <a:pt x="481" y="709"/>
                    </a:lnTo>
                    <a:lnTo>
                      <a:pt x="484" y="716"/>
                    </a:lnTo>
                    <a:lnTo>
                      <a:pt x="489" y="724"/>
                    </a:lnTo>
                    <a:lnTo>
                      <a:pt x="493" y="733"/>
                    </a:lnTo>
                    <a:lnTo>
                      <a:pt x="498" y="740"/>
                    </a:lnTo>
                    <a:lnTo>
                      <a:pt x="503" y="749"/>
                    </a:lnTo>
                    <a:lnTo>
                      <a:pt x="510" y="756"/>
                    </a:lnTo>
                    <a:lnTo>
                      <a:pt x="516" y="763"/>
                    </a:lnTo>
                    <a:lnTo>
                      <a:pt x="523" y="77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it-IT" sz="1800" u="none">
                  <a:solidFill>
                    <a:srgbClr val="336699"/>
                  </a:solidFill>
                  <a:latin typeface="Calibri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Heading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907024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5"/>
          </p:nvPr>
        </p:nvSpPr>
        <p:spPr>
          <a:xfrm>
            <a:off x="485775" y="457201"/>
            <a:ext cx="7940675" cy="5824538"/>
          </a:xfrm>
        </p:spPr>
        <p:txBody>
          <a:bodyPr vert="horz">
            <a:normAutofit/>
          </a:bodyPr>
          <a:lstStyle>
            <a:lvl1pPr algn="l" rtl="0" eaLnBrk="1" latinLnBrk="0" hangingPunct="1">
              <a:spcBef>
                <a:spcPct val="20000"/>
              </a:spcBef>
              <a:spcAft>
                <a:spcPts val="500"/>
              </a:spcAft>
              <a:buFontTx/>
              <a:defRPr lang="it-IT" sz="2800" b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rtl="0" eaLnBrk="1" latinLnBrk="0" hangingPunct="1">
              <a:spcBef>
                <a:spcPct val="20000"/>
              </a:spcBef>
              <a:buFontTx/>
              <a:defRPr lang="it-IT" sz="2400" kern="100" baseline="0" dirty="0" smtClean="0">
                <a:ln w="0" cap="rnd" cmpd="thickThin">
                  <a:solidFill>
                    <a:schemeClr val="tx1"/>
                  </a:solidFill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algn="l" rtl="0" eaLnBrk="1" latinLnBrk="0" hangingPunct="1">
              <a:spcBef>
                <a:spcPct val="20000"/>
              </a:spcBef>
              <a:buFontTx/>
              <a:defRPr lang="it-IT" sz="2200" i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 rtl="0" eaLnBrk="1" latinLnBrk="0" hangingPunct="1">
              <a:spcBef>
                <a:spcPct val="20000"/>
              </a:spcBef>
              <a:buFontTx/>
              <a:defRPr lang="it-IT" sz="200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 rtl="0" eaLnBrk="1" latinLnBrk="0" hangingPunct="1">
              <a:spcBef>
                <a:spcPct val="20000"/>
              </a:spcBef>
              <a:buFontTx/>
              <a:defRPr lang="it-IT" sz="2800" b="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rtl="0" eaLnBrk="1" latinLnBrk="0" hangingPunct="1">
              <a:spcBef>
                <a:spcPct val="20000"/>
              </a:spcBef>
              <a:buFontTx/>
              <a:buNone/>
            </a:pPr>
            <a:r>
              <a:rPr lang="it-IT" dirty="0" smtClean="0"/>
              <a:t>Fare clic per modificare stili del testo dello schema</a:t>
            </a:r>
          </a:p>
          <a:p>
            <a:pPr marL="504000" lvl="1" indent="-180000" algn="l" rtl="0" eaLnBrk="1" latinLnBrk="0" hangingPunct="1">
              <a:lnSpc>
                <a:spcPts val="2100"/>
              </a:lnSpc>
              <a:spcBef>
                <a:spcPct val="20000"/>
              </a:spcBef>
              <a:buClr>
                <a:schemeClr val="tx2"/>
              </a:buClr>
              <a:buFontTx/>
              <a:buNone/>
            </a:pPr>
            <a:r>
              <a:rPr lang="it-IT" dirty="0" smtClean="0"/>
              <a:t>Secondo livello</a:t>
            </a:r>
          </a:p>
          <a:p>
            <a:pPr marL="1430338" lvl="2" indent="-455613" algn="l" rtl="0" eaLnBrk="1" latinLnBrk="0" hangingPunct="1">
              <a:lnSpc>
                <a:spcPts val="18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SzPct val="90000"/>
              <a:buFontTx/>
              <a:buNone/>
            </a:pPr>
            <a:r>
              <a:rPr lang="it-IT" dirty="0" smtClean="0"/>
              <a:t>Terzo livello</a:t>
            </a:r>
          </a:p>
          <a:p>
            <a:pPr marL="1436688" lvl="3" indent="-227013" algn="l" rtl="0" eaLnBrk="1" latinLnBrk="0" hangingPunct="1">
              <a:lnSpc>
                <a:spcPts val="18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SzPct val="90000"/>
              <a:buFontTx/>
              <a:buBlip>
                <a:blip r:embed="rId2"/>
              </a:buBlip>
            </a:pPr>
            <a:r>
              <a:rPr lang="it-IT" dirty="0" smtClean="0"/>
              <a:t>Quarto livello</a:t>
            </a:r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>
          <a:xfrm rot="16200000">
            <a:off x="5437166" y="3152272"/>
            <a:ext cx="6732000" cy="540000"/>
          </a:xfrm>
          <a:prstGeom prst="round2SameRect">
            <a:avLst>
              <a:gd name="adj1" fmla="val 0"/>
              <a:gd name="adj2" fmla="val 24748"/>
            </a:avLst>
          </a:prstGeom>
          <a:solidFill>
            <a:schemeClr val="accent6">
              <a:shade val="75000"/>
            </a:schemeClr>
          </a:solidFill>
          <a:ln>
            <a:noFill/>
          </a:ln>
        </p:spPr>
        <p:txBody>
          <a:bodyPr vert="horz" rIns="252000" anchor="ctr">
            <a:normAutofit/>
          </a:bodyPr>
          <a:lstStyle>
            <a:lvl1pPr algn="r">
              <a:defRPr kumimoji="0" lang="it-IT" sz="2400" b="1" i="0" u="none" strike="noStrike" kern="0" cap="none" spc="50" normalizeH="0" baseline="0" noProof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73050"/>
            <a:ext cx="8086725" cy="3778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73133" y="926275"/>
            <a:ext cx="8585118" cy="5320145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buFont typeface="Calibri" pitchFamily="34" charset="0"/>
              <a:buChar char="–"/>
              <a:defRPr sz="2400"/>
            </a:lvl2pPr>
            <a:lvl3pPr>
              <a:lnSpc>
                <a:spcPct val="100000"/>
              </a:lnSpc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2000"/>
            </a:lvl4pPr>
            <a:lvl5pPr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73050"/>
            <a:ext cx="8086725" cy="3778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>
          <a:xfrm>
            <a:off x="8034338" y="6453188"/>
            <a:ext cx="563562" cy="4619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prstClr val="white">
                    <a:lumMod val="85000"/>
                  </a:prstClr>
                </a:solidFill>
              </a:rPr>
              <a:t>|| </a:t>
            </a:r>
            <a:fld id="{95DE8B9F-79F4-4E71-8588-8399026C6B95}" type="slidenum">
              <a:rPr lang="en-GB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GB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5443565" y="3157359"/>
            <a:ext cx="6732000" cy="538876"/>
          </a:xfrm>
          <a:prstGeom prst="round2SameRect">
            <a:avLst>
              <a:gd name="adj1" fmla="val 0"/>
              <a:gd name="adj2" fmla="val 29062"/>
            </a:avLst>
          </a:prstGeom>
          <a:solidFill>
            <a:schemeClr val="accent6">
              <a:shade val="75000"/>
            </a:schemeClr>
          </a:solidFill>
        </p:spPr>
        <p:txBody>
          <a:bodyPr rIns="252000" anchor="ctr"/>
          <a:lstStyle>
            <a:lvl1pPr algn="r">
              <a:spcBef>
                <a:spcPts val="0"/>
              </a:spcBef>
              <a:spcAft>
                <a:spcPts val="0"/>
              </a:spcAft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it-IT" noProof="0" smtClean="0"/>
              <a:t>Click to add heading</a:t>
            </a:r>
            <a:endParaRPr lang="it-IT" noProof="0"/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57201" y="500042"/>
            <a:ext cx="8043889" cy="557214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marL="504000" lvl="1" indent="-180000" algn="l" rtl="0" eaLnBrk="1" latinLnBrk="0" hangingPunct="1">
              <a:lnSpc>
                <a:spcPts val="2100"/>
              </a:lnSpc>
              <a:spcBef>
                <a:spcPct val="20000"/>
              </a:spcBef>
              <a:buClr>
                <a:schemeClr val="tx2"/>
              </a:buClr>
            </a:pPr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lum bright="-40000" contrast="-40000"/>
            <a:alphaModFix amt="9000"/>
          </a:blip>
          <a:stretch>
            <a:fillRect/>
          </a:stretch>
        </p:blipFill>
        <p:spPr>
          <a:xfrm>
            <a:off x="2684426" y="41349"/>
            <a:ext cx="6512465" cy="6858000"/>
          </a:xfrm>
          <a:prstGeom prst="rect">
            <a:avLst/>
          </a:prstGeom>
          <a:effectLst/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0586" y="1722993"/>
            <a:ext cx="7772399" cy="2193035"/>
          </a:xfrm>
        </p:spPr>
        <p:txBody>
          <a:bodyPr anchor="t"/>
          <a:lstStyle>
            <a:lvl1pPr algn="l">
              <a:defRPr>
                <a:solidFill>
                  <a:srgbClr val="0F506C"/>
                </a:solidFill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69656" y="1234696"/>
            <a:ext cx="3846429" cy="488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Alfonso Pierantonio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-5408" y="2002410"/>
            <a:ext cx="315993" cy="94407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4286924" y="4128052"/>
            <a:ext cx="4326989" cy="280247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/>
          <p:cNvSpPr txBox="1"/>
          <p:nvPr/>
        </p:nvSpPr>
        <p:spPr>
          <a:xfrm>
            <a:off x="4286783" y="4021210"/>
            <a:ext cx="4409831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  <a:latin typeface="Open Sans Light"/>
                <a:cs typeface="Open Sans Light"/>
              </a:rPr>
              <a:t>Dipartimento</a:t>
            </a:r>
            <a:r>
              <a:rPr lang="it-IT" sz="2000" baseline="0" dirty="0" smtClean="0">
                <a:solidFill>
                  <a:schemeClr val="bg1"/>
                </a:solidFill>
                <a:latin typeface="Open Sans Light"/>
                <a:cs typeface="Open Sans Light"/>
              </a:rPr>
              <a:t> di Ingegneria e Scienze</a:t>
            </a:r>
          </a:p>
        </p:txBody>
      </p:sp>
      <p:sp>
        <p:nvSpPr>
          <p:cNvPr id="48" name="Rettangolo 47"/>
          <p:cNvSpPr/>
          <p:nvPr/>
        </p:nvSpPr>
        <p:spPr>
          <a:xfrm>
            <a:off x="4284721" y="4885396"/>
            <a:ext cx="2983320" cy="264000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/>
          <p:cNvSpPr txBox="1"/>
          <p:nvPr/>
        </p:nvSpPr>
        <p:spPr>
          <a:xfrm>
            <a:off x="4284580" y="4796276"/>
            <a:ext cx="3095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Università degli Studi dell’Aquila</a:t>
            </a:r>
            <a:endParaRPr lang="it-IT" sz="1600" baseline="0" dirty="0" smtClean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286923" y="4433171"/>
            <a:ext cx="3653339" cy="287998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4284579" y="4331889"/>
            <a:ext cx="377677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  <a:latin typeface="Open Sans Light"/>
                <a:cs typeface="Open Sans Light"/>
              </a:rPr>
              <a:t>dell’Informazione</a:t>
            </a:r>
            <a:r>
              <a:rPr lang="it-IT" sz="2000" baseline="0" dirty="0" smtClean="0">
                <a:solidFill>
                  <a:schemeClr val="bg1"/>
                </a:solidFill>
                <a:latin typeface="Open Sans Light"/>
                <a:cs typeface="Open Sans Light"/>
              </a:rPr>
              <a:t> e Matematica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91" y="4119880"/>
            <a:ext cx="665741" cy="6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0586" y="1722993"/>
            <a:ext cx="7772399" cy="2193035"/>
          </a:xfrm>
        </p:spPr>
        <p:txBody>
          <a:bodyPr anchor="t"/>
          <a:lstStyle>
            <a:lvl1pPr algn="l">
              <a:defRPr>
                <a:solidFill>
                  <a:srgbClr val="0F506C"/>
                </a:solidFill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69656" y="1234696"/>
            <a:ext cx="3846429" cy="488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Alfonso Pierantonio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-5408" y="2002410"/>
            <a:ext cx="315993" cy="94407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10"/>
          <p:cNvSpPr/>
          <p:nvPr/>
        </p:nvSpPr>
        <p:spPr>
          <a:xfrm flipH="1">
            <a:off x="-889336" y="4430233"/>
            <a:ext cx="10160000" cy="2680827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11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/>
          </a:p>
        </p:txBody>
      </p:sp>
      <p:grpSp>
        <p:nvGrpSpPr>
          <p:cNvPr id="8" name="Gruppo 7"/>
          <p:cNvGrpSpPr/>
          <p:nvPr/>
        </p:nvGrpSpPr>
        <p:grpSpPr>
          <a:xfrm>
            <a:off x="3386068" y="5152716"/>
            <a:ext cx="5317823" cy="1128186"/>
            <a:chOff x="7607391" y="724123"/>
            <a:chExt cx="5317823" cy="1128186"/>
          </a:xfrm>
        </p:grpSpPr>
        <p:sp>
          <p:nvSpPr>
            <p:cNvPr id="15" name="Rettangolo 14"/>
            <p:cNvSpPr/>
            <p:nvPr userDrawn="1"/>
          </p:nvSpPr>
          <p:spPr>
            <a:xfrm>
              <a:off x="8515524" y="830965"/>
              <a:ext cx="4326989" cy="280247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/>
            <p:cNvSpPr txBox="1"/>
            <p:nvPr userDrawn="1"/>
          </p:nvSpPr>
          <p:spPr>
            <a:xfrm>
              <a:off x="8515383" y="724123"/>
              <a:ext cx="44098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Dipartimento</a:t>
              </a:r>
              <a:r>
                <a:rPr lang="it-IT" sz="2000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di Ingegneria e Scienze</a:t>
              </a:r>
            </a:p>
          </p:txBody>
        </p:sp>
        <p:sp>
          <p:nvSpPr>
            <p:cNvPr id="48" name="Rettangolo 47"/>
            <p:cNvSpPr/>
            <p:nvPr userDrawn="1"/>
          </p:nvSpPr>
          <p:spPr>
            <a:xfrm>
              <a:off x="8513321" y="1588309"/>
              <a:ext cx="2983320" cy="264000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CasellaDiTesto 54"/>
            <p:cNvSpPr txBox="1"/>
            <p:nvPr userDrawn="1"/>
          </p:nvSpPr>
          <p:spPr>
            <a:xfrm>
              <a:off x="8513180" y="1499189"/>
              <a:ext cx="3095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Università degli Studi dell’Aquila</a:t>
              </a:r>
              <a:endParaRPr lang="it-IT" sz="1600" baseline="0" dirty="0" smtClean="0">
                <a:solidFill>
                  <a:schemeClr val="bg1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7" name="Rettangolo 16"/>
            <p:cNvSpPr/>
            <p:nvPr userDrawn="1"/>
          </p:nvSpPr>
          <p:spPr>
            <a:xfrm>
              <a:off x="8515523" y="1136084"/>
              <a:ext cx="3653339" cy="287998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/>
            <p:cNvSpPr txBox="1"/>
            <p:nvPr userDrawn="1"/>
          </p:nvSpPr>
          <p:spPr>
            <a:xfrm>
              <a:off x="8513179" y="1034802"/>
              <a:ext cx="37767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dell’Informazione</a:t>
              </a:r>
              <a:r>
                <a:rPr lang="it-IT" sz="2000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e Matematica</a:t>
              </a:r>
            </a:p>
          </p:txBody>
        </p:sp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07391" y="822793"/>
              <a:ext cx="665741" cy="626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2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0586" y="1722993"/>
            <a:ext cx="7772399" cy="2193035"/>
          </a:xfrm>
        </p:spPr>
        <p:txBody>
          <a:bodyPr anchor="t"/>
          <a:lstStyle>
            <a:lvl1pPr algn="l">
              <a:defRPr>
                <a:solidFill>
                  <a:srgbClr val="0F506C"/>
                </a:solidFill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69656" y="1234696"/>
            <a:ext cx="3846429" cy="488297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 dirty="0"/>
          </a:p>
        </p:txBody>
      </p:sp>
      <p:sp>
        <p:nvSpPr>
          <p:cNvPr id="31" name="Rectangle 10"/>
          <p:cNvSpPr/>
          <p:nvPr/>
        </p:nvSpPr>
        <p:spPr>
          <a:xfrm flipH="1">
            <a:off x="-921488" y="4430233"/>
            <a:ext cx="10160000" cy="2680827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14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/>
          </a:p>
        </p:txBody>
      </p:sp>
      <p:grpSp>
        <p:nvGrpSpPr>
          <p:cNvPr id="8" name="Gruppo 7"/>
          <p:cNvGrpSpPr/>
          <p:nvPr/>
        </p:nvGrpSpPr>
        <p:grpSpPr>
          <a:xfrm>
            <a:off x="3386068" y="5152716"/>
            <a:ext cx="5317823" cy="1128186"/>
            <a:chOff x="7607391" y="724123"/>
            <a:chExt cx="5317823" cy="1128186"/>
          </a:xfrm>
        </p:grpSpPr>
        <p:sp>
          <p:nvSpPr>
            <p:cNvPr id="15" name="Rettangolo 14"/>
            <p:cNvSpPr/>
            <p:nvPr userDrawn="1"/>
          </p:nvSpPr>
          <p:spPr>
            <a:xfrm>
              <a:off x="8515524" y="830965"/>
              <a:ext cx="4326989" cy="280247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/>
            <p:cNvSpPr txBox="1"/>
            <p:nvPr userDrawn="1"/>
          </p:nvSpPr>
          <p:spPr>
            <a:xfrm>
              <a:off x="8515383" y="724123"/>
              <a:ext cx="44098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Dipartimento</a:t>
              </a:r>
              <a:r>
                <a:rPr lang="it-IT" sz="2000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di Ingegneria e Scienze</a:t>
              </a:r>
            </a:p>
          </p:txBody>
        </p:sp>
        <p:sp>
          <p:nvSpPr>
            <p:cNvPr id="48" name="Rettangolo 47"/>
            <p:cNvSpPr/>
            <p:nvPr userDrawn="1"/>
          </p:nvSpPr>
          <p:spPr>
            <a:xfrm>
              <a:off x="8513321" y="1588309"/>
              <a:ext cx="2983320" cy="264000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CasellaDiTesto 54"/>
            <p:cNvSpPr txBox="1"/>
            <p:nvPr userDrawn="1"/>
          </p:nvSpPr>
          <p:spPr>
            <a:xfrm>
              <a:off x="8513180" y="1499189"/>
              <a:ext cx="3095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Università degli Studi dell’Aquila</a:t>
              </a:r>
              <a:endParaRPr lang="it-IT" sz="1600" baseline="0" dirty="0" smtClean="0">
                <a:solidFill>
                  <a:schemeClr val="bg1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7" name="Rettangolo 16"/>
            <p:cNvSpPr/>
            <p:nvPr userDrawn="1"/>
          </p:nvSpPr>
          <p:spPr>
            <a:xfrm>
              <a:off x="8515523" y="1136084"/>
              <a:ext cx="3653339" cy="287998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/>
            <p:cNvSpPr txBox="1"/>
            <p:nvPr userDrawn="1"/>
          </p:nvSpPr>
          <p:spPr>
            <a:xfrm>
              <a:off x="8513179" y="1034802"/>
              <a:ext cx="37767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dell’Informazione</a:t>
              </a:r>
              <a:r>
                <a:rPr lang="it-IT" sz="2000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e Matematica</a:t>
              </a:r>
            </a:p>
          </p:txBody>
        </p:sp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07391" y="822793"/>
              <a:ext cx="665741" cy="626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272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9144000" cy="4693902"/>
          </a:xfrm>
          <a:prstGeom prst="rect">
            <a:avLst/>
          </a:prstGeom>
          <a:solidFill>
            <a:srgbClr val="0F5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10"/>
          <p:cNvSpPr/>
          <p:nvPr/>
        </p:nvSpPr>
        <p:spPr>
          <a:xfrm>
            <a:off x="-152718" y="0"/>
            <a:ext cx="9492639" cy="4693902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14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/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10586" y="1722993"/>
            <a:ext cx="7772399" cy="2193035"/>
          </a:xfrm>
        </p:spPr>
        <p:txBody>
          <a:bodyPr anchor="t"/>
          <a:lstStyle>
            <a:lvl1pPr algn="l">
              <a:defRPr>
                <a:solidFill>
                  <a:srgbClr val="FFFFFF"/>
                </a:solidFill>
                <a:effectLst/>
              </a:defRPr>
            </a:lvl1pPr>
          </a:lstStyle>
          <a:p>
            <a:r>
              <a:rPr lang="it-IT" dirty="0" smtClean="0"/>
              <a:t>Fare clic per modificare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69656" y="5157192"/>
            <a:ext cx="3846429" cy="488297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Alfonso Pierantonio</a:t>
            </a:r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3386068" y="5152716"/>
            <a:ext cx="5317823" cy="1128186"/>
            <a:chOff x="7607391" y="724123"/>
            <a:chExt cx="5317823" cy="1128186"/>
          </a:xfrm>
        </p:grpSpPr>
        <p:sp>
          <p:nvSpPr>
            <p:cNvPr id="15" name="Rettangolo 14"/>
            <p:cNvSpPr/>
            <p:nvPr userDrawn="1"/>
          </p:nvSpPr>
          <p:spPr>
            <a:xfrm>
              <a:off x="8515524" y="830965"/>
              <a:ext cx="4326989" cy="280247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/>
            <p:cNvSpPr txBox="1"/>
            <p:nvPr userDrawn="1"/>
          </p:nvSpPr>
          <p:spPr>
            <a:xfrm>
              <a:off x="8515383" y="724123"/>
              <a:ext cx="440983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u="none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Dipartimento</a:t>
              </a:r>
              <a:r>
                <a:rPr lang="it-IT" sz="2000" u="none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di Ingegneria e Scienze</a:t>
              </a:r>
            </a:p>
          </p:txBody>
        </p:sp>
        <p:sp>
          <p:nvSpPr>
            <p:cNvPr id="48" name="Rettangolo 47"/>
            <p:cNvSpPr/>
            <p:nvPr userDrawn="1"/>
          </p:nvSpPr>
          <p:spPr>
            <a:xfrm>
              <a:off x="8513321" y="1588309"/>
              <a:ext cx="2983320" cy="264000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CasellaDiTesto 54"/>
            <p:cNvSpPr txBox="1"/>
            <p:nvPr userDrawn="1"/>
          </p:nvSpPr>
          <p:spPr>
            <a:xfrm>
              <a:off x="8513180" y="1499189"/>
              <a:ext cx="3095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u="none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Università degli Studi dell’Aquila</a:t>
              </a:r>
              <a:endParaRPr lang="it-IT" sz="1600" u="none" baseline="0" dirty="0" smtClean="0">
                <a:solidFill>
                  <a:schemeClr val="bg1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7" name="Rettangolo 16"/>
            <p:cNvSpPr/>
            <p:nvPr userDrawn="1"/>
          </p:nvSpPr>
          <p:spPr>
            <a:xfrm>
              <a:off x="8515523" y="1136084"/>
              <a:ext cx="3653339" cy="287998"/>
            </a:xfrm>
            <a:prstGeom prst="rect">
              <a:avLst/>
            </a:prstGeom>
            <a:solidFill>
              <a:srgbClr val="0A506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/>
            <p:cNvSpPr txBox="1"/>
            <p:nvPr userDrawn="1"/>
          </p:nvSpPr>
          <p:spPr>
            <a:xfrm>
              <a:off x="8513179" y="1034802"/>
              <a:ext cx="37767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u="none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dell’Informazione</a:t>
              </a:r>
              <a:r>
                <a:rPr lang="it-IT" sz="2000" u="none" baseline="0" dirty="0" smtClean="0">
                  <a:solidFill>
                    <a:schemeClr val="bg1"/>
                  </a:solidFill>
                  <a:latin typeface="Open Sans Light"/>
                  <a:cs typeface="Open Sans Light"/>
                </a:rPr>
                <a:t> e Matematica</a:t>
              </a:r>
            </a:p>
          </p:txBody>
        </p:sp>
        <p:pic>
          <p:nvPicPr>
            <p:cNvPr id="12" name="Immagin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07391" y="822793"/>
              <a:ext cx="665741" cy="626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8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44000" y="63000"/>
            <a:ext cx="8856000" cy="6732000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40962" y="4114800"/>
            <a:ext cx="7297115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1" cap="all" spc="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pic>
        <p:nvPicPr>
          <p:cNvPr id="20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96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dirty="0">
              <a:solidFill>
                <a:srgbClr val="6684A2">
                  <a:lumMod val="75000"/>
                </a:srgbClr>
              </a:solidFill>
            </a:endParaRPr>
          </a:p>
        </p:txBody>
      </p:sp>
      <p:sp>
        <p:nvSpPr>
          <p:cNvPr id="7" name="Rounded Rectangle 11"/>
          <p:cNvSpPr/>
          <p:nvPr userDrawn="1"/>
        </p:nvSpPr>
        <p:spPr>
          <a:xfrm>
            <a:off x="144000" y="63000"/>
            <a:ext cx="8856000" cy="6732000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prstClr val="white"/>
              </a:solidFill>
            </a:endParaRPr>
          </a:p>
        </p:txBody>
      </p:sp>
      <p:sp>
        <p:nvSpPr>
          <p:cNvPr id="8" name="Rectangle 8"/>
          <p:cNvSpPr/>
          <p:nvPr userDrawn="1"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u="none" dirty="0">
              <a:solidFill>
                <a:srgbClr val="336699"/>
              </a:solidFill>
            </a:endParaRPr>
          </a:p>
        </p:txBody>
      </p:sp>
      <p:pic>
        <p:nvPicPr>
          <p:cNvPr id="10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6541550"/>
            <a:ext cx="9144000" cy="3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9885" y="274638"/>
            <a:ext cx="8356915" cy="715455"/>
          </a:xfrm>
        </p:spPr>
        <p:txBody>
          <a:bodyPr/>
          <a:lstStyle>
            <a:lvl1pPr algn="l">
              <a:defRPr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9885" y="1119235"/>
            <a:ext cx="8656716" cy="539169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rgbClr val="595959"/>
                </a:solidFill>
              </a:defRPr>
            </a:lvl2pPr>
            <a:lvl3pPr marL="796925" indent="-228600">
              <a:buSzPct val="100000"/>
              <a:buFont typeface="Lucida Grande"/>
              <a:buChar char="∙"/>
              <a:defRPr sz="2000">
                <a:solidFill>
                  <a:srgbClr val="595959"/>
                </a:solidFill>
              </a:defRPr>
            </a:lvl3pPr>
            <a:lvl4pPr marL="1165225" indent="-263525">
              <a:buFont typeface="Lucida Grande"/>
              <a:buChar char="▫"/>
              <a:defRPr sz="1800">
                <a:solidFill>
                  <a:srgbClr val="595959"/>
                </a:solidFill>
              </a:defRPr>
            </a:lvl4pPr>
            <a:lvl5pPr marL="1522413" indent="-228600">
              <a:buFont typeface="Arial"/>
              <a:buChar char="∙"/>
              <a:defRPr sz="1800">
                <a:solidFill>
                  <a:srgbClr val="595959"/>
                </a:solidFill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4886" y="501383"/>
            <a:ext cx="315993" cy="94407"/>
          </a:xfrm>
          <a:prstGeom prst="rect">
            <a:avLst/>
          </a:prstGeom>
          <a:solidFill>
            <a:srgbClr val="123D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61581" y="6562651"/>
            <a:ext cx="83250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1200" u="none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Alfonso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Pierantonio – 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7th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SATToSE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, L’Aquila (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Italy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)</a:t>
            </a:r>
            <a:endParaRPr lang="it-IT" sz="1200" u="none" dirty="0">
              <a:solidFill>
                <a:schemeClr val="bg1">
                  <a:lumMod val="50000"/>
                </a:schemeClr>
              </a:solidFill>
              <a:latin typeface="Open Sans Light"/>
              <a:cs typeface="Open Sans Ligh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602647" y="425302"/>
            <a:ext cx="5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0EF03E-EA2A-6947-8AF6-26644038BBC8}" type="slidenum">
              <a:rPr lang="it-IT" sz="1200" u="none" kern="1200" smtClean="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rPr>
              <a:t>‹n.›</a:t>
            </a:fld>
            <a:endParaRPr lang="it-IT" sz="1200" u="none" kern="1200" dirty="0">
              <a:solidFill>
                <a:schemeClr val="bg1">
                  <a:lumMod val="50000"/>
                </a:schemeClr>
              </a:solidFill>
              <a:latin typeface="Open Sans Light"/>
              <a:ea typeface="+mn-ea"/>
              <a:cs typeface="Open Sans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" y="6537116"/>
            <a:ext cx="859925" cy="3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olo e contenu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6541550"/>
            <a:ext cx="9144000" cy="3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9885" y="274638"/>
            <a:ext cx="8356915" cy="715455"/>
          </a:xfrm>
        </p:spPr>
        <p:txBody>
          <a:bodyPr/>
          <a:lstStyle>
            <a:lvl1pPr algn="l">
              <a:defRPr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4886" y="501383"/>
            <a:ext cx="315993" cy="94407"/>
          </a:xfrm>
          <a:prstGeom prst="rect">
            <a:avLst/>
          </a:prstGeom>
          <a:solidFill>
            <a:srgbClr val="123D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61581" y="6562651"/>
            <a:ext cx="83250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1200" u="none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Alfonso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Pierantonio – 6th International Workshop on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Modeling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in Software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Engineering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</a:t>
            </a:r>
            <a:endParaRPr lang="it-IT" sz="1200" u="none" dirty="0">
              <a:solidFill>
                <a:schemeClr val="bg1">
                  <a:lumMod val="50000"/>
                </a:schemeClr>
              </a:solidFill>
              <a:latin typeface="Open Sans Light"/>
              <a:cs typeface="Open Sans Ligh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602647" y="425302"/>
            <a:ext cx="5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0EF03E-EA2A-6947-8AF6-26644038BBC8}" type="slidenum">
              <a:rPr lang="it-IT" sz="1200" u="none" kern="1200" smtClean="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rPr>
              <a:t>‹n.›</a:t>
            </a:fld>
            <a:endParaRPr lang="it-IT" sz="1200" u="none" kern="1200" dirty="0">
              <a:solidFill>
                <a:schemeClr val="bg1">
                  <a:lumMod val="50000"/>
                </a:schemeClr>
              </a:solidFill>
              <a:latin typeface="Open Sans Light"/>
              <a:ea typeface="+mn-ea"/>
              <a:cs typeface="Open Sans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" y="6537116"/>
            <a:ext cx="859925" cy="335225"/>
          </a:xfrm>
          <a:prstGeom prst="rect">
            <a:avLst/>
          </a:prstGeom>
        </p:spPr>
      </p:pic>
      <p:sp>
        <p:nvSpPr>
          <p:cNvPr id="13" name="Segnaposto testo 12"/>
          <p:cNvSpPr>
            <a:spLocks noGrp="1"/>
          </p:cNvSpPr>
          <p:nvPr>
            <p:ph type="body" sz="quarter" idx="10"/>
          </p:nvPr>
        </p:nvSpPr>
        <p:spPr>
          <a:xfrm>
            <a:off x="323850" y="1124744"/>
            <a:ext cx="8640638" cy="52562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uot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7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Vuot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sz="quarter" idx="10"/>
          </p:nvPr>
        </p:nvSpPr>
        <p:spPr>
          <a:xfrm>
            <a:off x="4630173" y="812916"/>
            <a:ext cx="3572440" cy="1206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171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Vuot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8619" y="1120890"/>
            <a:ext cx="6820921" cy="46982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it-IT" dirty="0" smtClean="0"/>
              <a:t>Fare clic per inserire 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61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/>
        </p:nvSpPr>
        <p:spPr>
          <a:xfrm flipH="1">
            <a:off x="-921488" y="4430233"/>
            <a:ext cx="10160000" cy="2680827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14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3463" y="4406902"/>
            <a:ext cx="7772400" cy="1013529"/>
          </a:xfrm>
        </p:spPr>
        <p:txBody>
          <a:bodyPr anchor="t"/>
          <a:lstStyle>
            <a:lvl1pPr algn="l">
              <a:defRPr sz="4000" b="0" cap="none"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48511" y="367617"/>
            <a:ext cx="7717351" cy="4039283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Rettangolo 5"/>
          <p:cNvSpPr/>
          <p:nvPr/>
        </p:nvSpPr>
        <p:spPr>
          <a:xfrm>
            <a:off x="-22530" y="4655345"/>
            <a:ext cx="315993" cy="94407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233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stazione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 flipH="1">
            <a:off x="-921488" y="4430233"/>
            <a:ext cx="10160000" cy="2680827"/>
          </a:xfrm>
          <a:prstGeom prst="round2SameRect">
            <a:avLst>
              <a:gd name="adj1" fmla="val 3062"/>
              <a:gd name="adj2" fmla="val 0"/>
            </a:avLst>
          </a:prstGeom>
          <a:blipFill dpi="0" rotWithShape="1">
            <a:blip r:embed="rId2" cstate="print">
              <a:alphaModFix amt="14000"/>
            </a:blip>
            <a:srcRect/>
            <a:tile tx="-25400" ty="635000" sx="80000" sy="80000" flip="none" algn="l"/>
          </a:blip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3463" y="4406902"/>
            <a:ext cx="7772400" cy="1013529"/>
          </a:xfrm>
        </p:spPr>
        <p:txBody>
          <a:bodyPr anchor="t"/>
          <a:lstStyle>
            <a:lvl1pPr algn="l">
              <a:defRPr sz="4000" b="0" cap="none"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-22530" y="4655345"/>
            <a:ext cx="315993" cy="94407"/>
          </a:xfrm>
          <a:prstGeom prst="rect">
            <a:avLst/>
          </a:prstGeom>
          <a:solidFill>
            <a:srgbClr val="0A50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0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8708085" y="0"/>
            <a:ext cx="43591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noFill/>
              </a:ln>
              <a:solidFill>
                <a:srgbClr val="000000"/>
              </a:solidFill>
            </a:endParaRPr>
          </a:p>
        </p:txBody>
      </p:sp>
      <p:sp>
        <p:nvSpPr>
          <p:cNvPr id="8" name="Segnaposto contenuto 2"/>
          <p:cNvSpPr>
            <a:spLocks noGrp="1"/>
          </p:cNvSpPr>
          <p:nvPr>
            <p:ph idx="1"/>
          </p:nvPr>
        </p:nvSpPr>
        <p:spPr>
          <a:xfrm>
            <a:off x="329885" y="254000"/>
            <a:ext cx="8175859" cy="625693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595959"/>
                </a:solidFill>
              </a:defRPr>
            </a:lvl1pPr>
            <a:lvl2pPr>
              <a:defRPr sz="2400">
                <a:solidFill>
                  <a:srgbClr val="595959"/>
                </a:solidFill>
              </a:defRPr>
            </a:lvl2pPr>
            <a:lvl3pPr marL="796925" indent="-228600">
              <a:buSzPct val="100000"/>
              <a:buFont typeface="Lucida Grande"/>
              <a:buChar char="∙"/>
              <a:defRPr sz="2000">
                <a:solidFill>
                  <a:srgbClr val="595959"/>
                </a:solidFill>
              </a:defRPr>
            </a:lvl3pPr>
            <a:lvl4pPr marL="1165225" indent="-263525">
              <a:buFont typeface="Lucida Grande"/>
              <a:buChar char="▫"/>
              <a:defRPr sz="1800">
                <a:solidFill>
                  <a:srgbClr val="595959"/>
                </a:solidFill>
              </a:defRPr>
            </a:lvl4pPr>
            <a:lvl5pPr marL="1522413" indent="-228600">
              <a:buFont typeface="Arial"/>
              <a:buChar char="∙"/>
              <a:defRPr sz="1800">
                <a:solidFill>
                  <a:srgbClr val="595959"/>
                </a:solidFill>
              </a:defRPr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65754" y="134371"/>
            <a:ext cx="505610" cy="6381024"/>
          </a:xfrm>
        </p:spPr>
        <p:txBody>
          <a:bodyPr vert="vert270" anchor="t">
            <a:normAutofit/>
          </a:bodyPr>
          <a:lstStyle>
            <a:lvl1pPr algn="r">
              <a:defRPr sz="2800" b="0" cap="none"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8630093" y="0"/>
            <a:ext cx="512155" cy="6858000"/>
            <a:chOff x="3000744" y="0"/>
            <a:chExt cx="434163" cy="68996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" name="Rettangolo arrotondato 3"/>
            <p:cNvSpPr/>
            <p:nvPr userDrawn="1"/>
          </p:nvSpPr>
          <p:spPr>
            <a:xfrm>
              <a:off x="3000744" y="0"/>
              <a:ext cx="434163" cy="6899600"/>
            </a:xfrm>
            <a:prstGeom prst="roundRect">
              <a:avLst>
                <a:gd name="adj" fmla="val 2347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it-IT">
                <a:ln>
                  <a:noFill/>
                </a:ln>
                <a:solidFill>
                  <a:srgbClr val="000000"/>
                </a:solidFill>
              </a:endParaRPr>
            </a:p>
          </p:txBody>
        </p:sp>
        <p:sp>
          <p:nvSpPr>
            <p:cNvPr id="5" name="Rettangolo 4"/>
            <p:cNvSpPr/>
            <p:nvPr userDrawn="1"/>
          </p:nvSpPr>
          <p:spPr>
            <a:xfrm>
              <a:off x="3000744" y="0"/>
              <a:ext cx="313070" cy="68996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it-IT">
                <a:ln>
                  <a:noFill/>
                </a:ln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2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5750" y="273050"/>
            <a:ext cx="8086725" cy="3778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73133" y="926275"/>
            <a:ext cx="8585118" cy="5320145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buFont typeface="Calibri" pitchFamily="34" charset="0"/>
              <a:buChar char="–"/>
              <a:defRPr sz="2400"/>
            </a:lvl2pPr>
            <a:lvl3pPr>
              <a:lnSpc>
                <a:spcPct val="100000"/>
              </a:lnSpc>
              <a:buFont typeface="Arial" pitchFamily="34" charset="0"/>
              <a:buChar char="•"/>
              <a:defRPr sz="2000"/>
            </a:lvl3pPr>
            <a:lvl4pPr>
              <a:buFont typeface="Arial" pitchFamily="34" charset="0"/>
              <a:buChar char="•"/>
              <a:defRPr sz="2000"/>
            </a:lvl4pPr>
            <a:lvl5pPr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1 row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  <a:prstGeom prst="rect">
            <a:avLst/>
          </a:prstGeo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71438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214422"/>
            <a:ext cx="8186738" cy="485776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54624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 rot="16200000" flipH="1">
            <a:off x="5443565" y="3157359"/>
            <a:ext cx="6732000" cy="538876"/>
          </a:xfrm>
          <a:prstGeom prst="round2SameRect">
            <a:avLst>
              <a:gd name="adj1" fmla="val 0"/>
              <a:gd name="adj2" fmla="val 29062"/>
            </a:avLst>
          </a:prstGeom>
          <a:solidFill>
            <a:schemeClr val="accent6">
              <a:shade val="75000"/>
            </a:schemeClr>
          </a:solidFill>
        </p:spPr>
        <p:txBody>
          <a:bodyPr rIns="252000" anchor="ctr"/>
          <a:lstStyle>
            <a:lvl1pPr algn="r">
              <a:spcBef>
                <a:spcPts val="0"/>
              </a:spcBef>
              <a:spcAft>
                <a:spcPts val="0"/>
              </a:spcAft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it-IT" noProof="0" dirty="0" smtClean="0"/>
              <a:t>Click </a:t>
            </a:r>
            <a:r>
              <a:rPr lang="it-IT" noProof="0" dirty="0" err="1" smtClean="0"/>
              <a:t>to</a:t>
            </a:r>
            <a:r>
              <a:rPr lang="it-IT" noProof="0" dirty="0" smtClean="0"/>
              <a:t> </a:t>
            </a:r>
            <a:r>
              <a:rPr lang="it-IT" noProof="0" dirty="0" err="1" smtClean="0"/>
              <a:t>add</a:t>
            </a:r>
            <a:r>
              <a:rPr lang="it-IT" noProof="0" dirty="0" smtClean="0"/>
              <a:t> </a:t>
            </a:r>
            <a:r>
              <a:rPr lang="it-IT" noProof="0" dirty="0" err="1" smtClean="0"/>
              <a:t>heading</a:t>
            </a:r>
            <a:endParaRPr lang="it-IT" noProof="0" dirty="0"/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5443565" y="3157359"/>
            <a:ext cx="6732000" cy="538876"/>
          </a:xfrm>
          <a:prstGeom prst="round2SameRect">
            <a:avLst>
              <a:gd name="adj1" fmla="val 0"/>
              <a:gd name="adj2" fmla="val 29062"/>
            </a:avLst>
          </a:prstGeom>
          <a:solidFill>
            <a:schemeClr val="accent6">
              <a:shade val="75000"/>
            </a:schemeClr>
          </a:solidFill>
        </p:spPr>
        <p:txBody>
          <a:bodyPr rIns="252000" anchor="ctr"/>
          <a:lstStyle>
            <a:lvl1pPr algn="r">
              <a:spcBef>
                <a:spcPts val="0"/>
              </a:spcBef>
              <a:spcAft>
                <a:spcPts val="0"/>
              </a:spcAft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it-IT" noProof="0" dirty="0" smtClean="0"/>
              <a:t>Click </a:t>
            </a:r>
            <a:r>
              <a:rPr lang="it-IT" noProof="0" dirty="0" err="1" smtClean="0"/>
              <a:t>to</a:t>
            </a:r>
            <a:r>
              <a:rPr lang="it-IT" noProof="0" dirty="0" smtClean="0"/>
              <a:t> </a:t>
            </a:r>
            <a:r>
              <a:rPr lang="it-IT" noProof="0" dirty="0" err="1" smtClean="0"/>
              <a:t>add</a:t>
            </a:r>
            <a:r>
              <a:rPr lang="it-IT" noProof="0" dirty="0" smtClean="0"/>
              <a:t> </a:t>
            </a:r>
            <a:r>
              <a:rPr lang="it-IT" noProof="0" dirty="0" err="1" smtClean="0"/>
              <a:t>heading</a:t>
            </a:r>
            <a:endParaRPr lang="it-IT" noProof="0" dirty="0"/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>
          <a:xfrm>
            <a:off x="7026622" y="34288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 dirty="0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03824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5443565" y="3157359"/>
            <a:ext cx="6732000" cy="538876"/>
          </a:xfrm>
          <a:prstGeom prst="round2SameRect">
            <a:avLst>
              <a:gd name="adj1" fmla="val 0"/>
              <a:gd name="adj2" fmla="val 29062"/>
            </a:avLst>
          </a:prstGeom>
          <a:solidFill>
            <a:schemeClr val="accent6">
              <a:shade val="75000"/>
            </a:schemeClr>
          </a:solidFill>
        </p:spPr>
        <p:txBody>
          <a:bodyPr rIns="252000" anchor="ctr"/>
          <a:lstStyle>
            <a:lvl1pPr algn="r">
              <a:spcBef>
                <a:spcPts val="0"/>
              </a:spcBef>
              <a:spcAft>
                <a:spcPts val="0"/>
              </a:spcAft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it-IT" noProof="0" smtClean="0"/>
              <a:t>Click to add heading</a:t>
            </a:r>
            <a:endParaRPr lang="it-IT" noProof="0"/>
          </a:p>
        </p:txBody>
      </p:sp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472697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57201" y="500042"/>
            <a:ext cx="8043889" cy="557214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marL="504000" lvl="1" indent="-180000" algn="l" rtl="0" eaLnBrk="1" latinLnBrk="0" hangingPunct="1">
              <a:lnSpc>
                <a:spcPts val="2100"/>
              </a:lnSpc>
              <a:spcBef>
                <a:spcPct val="20000"/>
              </a:spcBef>
              <a:buClr>
                <a:schemeClr val="tx2"/>
              </a:buClr>
            </a:pPr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 Ite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877996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>
          <a:xfrm rot="16200000">
            <a:off x="5437166" y="3152272"/>
            <a:ext cx="6732000" cy="540000"/>
          </a:xfrm>
          <a:prstGeom prst="round2SameRect">
            <a:avLst>
              <a:gd name="adj1" fmla="val 0"/>
              <a:gd name="adj2" fmla="val 24748"/>
            </a:avLst>
          </a:prstGeom>
          <a:solidFill>
            <a:schemeClr val="accent6">
              <a:shade val="75000"/>
            </a:schemeClr>
          </a:solidFill>
          <a:ln>
            <a:noFill/>
          </a:ln>
        </p:spPr>
        <p:txBody>
          <a:bodyPr vert="horz" rIns="252000" anchor="ctr">
            <a:normAutofit/>
          </a:bodyPr>
          <a:lstStyle>
            <a:lvl1pPr algn="r">
              <a:defRPr kumimoji="0" lang="it-IT" sz="2400" b="1" i="0" u="none" strike="noStrike" kern="0" cap="none" spc="50" normalizeH="0" baseline="0" noProof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337625"/>
            <a:ext cx="8186738" cy="5734563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</p:spTree>
    <p:extLst>
      <p:ext uri="{BB962C8B-B14F-4D97-AF65-F5344CB8AC3E}">
        <p14:creationId xmlns:p14="http://schemas.microsoft.com/office/powerpoint/2010/main" val="248768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44000" y="63000"/>
            <a:ext cx="8856000" cy="6732000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40962" y="4114800"/>
            <a:ext cx="7297115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1" cap="all" spc="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pic>
        <p:nvPicPr>
          <p:cNvPr id="20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11"/>
          <p:cNvSpPr/>
          <p:nvPr userDrawn="1"/>
        </p:nvSpPr>
        <p:spPr>
          <a:xfrm>
            <a:off x="144000" y="63000"/>
            <a:ext cx="8856000" cy="5927167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8"/>
          <p:cNvSpPr/>
          <p:nvPr userDrawn="1"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pic>
        <p:nvPicPr>
          <p:cNvPr id="10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455083" y="6356350"/>
            <a:ext cx="556471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Alfonso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16108"/>
      </p:ext>
    </p:extLst>
  </p:cSld>
  <p:clrMapOvr>
    <a:masterClrMapping/>
  </p:clrMapOvr>
  <p:transition xmlns:p14="http://schemas.microsoft.com/office/powerpoint/2010/main"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44000" y="63000"/>
            <a:ext cx="8856000" cy="6732000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40962" y="4114800"/>
            <a:ext cx="7297115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1" cap="all" spc="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pic>
        <p:nvPicPr>
          <p:cNvPr id="20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11"/>
          <p:cNvSpPr/>
          <p:nvPr userDrawn="1"/>
        </p:nvSpPr>
        <p:spPr>
          <a:xfrm>
            <a:off x="144000" y="63000"/>
            <a:ext cx="8856000" cy="5927167"/>
          </a:xfrm>
          <a:prstGeom prst="roundRect">
            <a:avLst>
              <a:gd name="adj" fmla="val 2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8"/>
          <p:cNvSpPr/>
          <p:nvPr userDrawn="1"/>
        </p:nvSpPr>
        <p:spPr>
          <a:xfrm>
            <a:off x="72000" y="4038600"/>
            <a:ext cx="9000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pic>
        <p:nvPicPr>
          <p:cNvPr id="10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455083" y="6356350"/>
            <a:ext cx="556471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Alfonso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16108"/>
      </p:ext>
    </p:extLst>
  </p:cSld>
  <p:clrMapOvr>
    <a:masterClrMapping/>
  </p:clrMapOvr>
  <p:transition xmlns:p14="http://schemas.microsoft.com/office/powerpoint/2010/main"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23333" y="6356350"/>
            <a:ext cx="559646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4C555E-A98A-504F-9800-2D3128053917}" type="slidenum">
              <a:rPr lang="fr-FR">
                <a:solidFill>
                  <a:srgbClr val="000000"/>
                </a:solidFill>
                <a:latin typeface="Arial"/>
                <a:ea typeface="ＭＳ Ｐゴシック"/>
              </a:rPr>
              <a:pPr/>
              <a:t>‹n.›</a:t>
            </a:fld>
            <a:endParaRPr lang="fr-FR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639439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00928" y="271442"/>
            <a:ext cx="1371600" cy="228600"/>
          </a:xfrm>
          <a:prstGeom prst="rect">
            <a:avLst/>
          </a:prstGeom>
        </p:spPr>
        <p:txBody>
          <a:bodyPr/>
          <a:lstStyle>
            <a:extLst/>
          </a:lstStyle>
          <a:p>
            <a:pPr algn="r"/>
            <a:fld id="{C2F8BACA-39D9-4CD3-90A2-98F5D96686FA}" type="datetime1">
              <a:rPr lang="en-US" smtClean="0"/>
              <a:pPr algn="r"/>
              <a:t>11/07/14</a:t>
            </a:fld>
            <a:endParaRPr lang="en-US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588936"/>
            <a:ext cx="8121111" cy="5483252"/>
          </a:xfrm>
        </p:spPr>
        <p:txBody>
          <a:bodyPr/>
          <a:lstStyle>
            <a:lvl1pPr>
              <a:defRPr sz="2800" b="0" u="dotted" strike="noStrike" normalizeH="0" baseline="0">
                <a:solidFill>
                  <a:schemeClr val="tx1">
                    <a:lumMod val="75000"/>
                  </a:schemeClr>
                </a:solidFill>
                <a:uFill>
                  <a:solidFill>
                    <a:schemeClr val="accent3">
                      <a:lumMod val="60000"/>
                      <a:lumOff val="40000"/>
                    </a:schemeClr>
                  </a:solidFill>
                </a:uFill>
              </a:defRPr>
            </a:lvl1pPr>
            <a:lvl2pPr>
              <a:lnSpc>
                <a:spcPts val="2100"/>
              </a:lnSpc>
              <a:buFontTx/>
              <a:buNone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82663" indent="-227013">
              <a:lnSpc>
                <a:spcPts val="1800"/>
              </a:lnSpc>
              <a:defRPr sz="2200" i="0">
                <a:solidFill>
                  <a:schemeClr val="tx1">
                    <a:lumMod val="50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18338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14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dirty="0" smtClean="0"/>
              <a:t>Model Differences and Evolution</a:t>
            </a:r>
            <a:endParaRPr lang="en-US" b="0" cap="none" dirty="0"/>
          </a:p>
        </p:txBody>
      </p:sp>
      <p:pic>
        <p:nvPicPr>
          <p:cNvPr id="7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52935"/>
      </p:ext>
    </p:extLst>
  </p:cSld>
  <p:clrMapOvr>
    <a:masterClrMapping/>
  </p:clrMapOvr>
  <p:transition xmlns:p14="http://schemas.microsoft.com/office/powerpoint/2010/main" spd="med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00928" y="271442"/>
            <a:ext cx="1371600" cy="228600"/>
          </a:xfrm>
          <a:prstGeom prst="rect">
            <a:avLst/>
          </a:prstGeom>
        </p:spPr>
        <p:txBody>
          <a:bodyPr/>
          <a:lstStyle>
            <a:extLst/>
          </a:lstStyle>
          <a:p>
            <a:pPr algn="r"/>
            <a:fld id="{C2F8BACA-39D9-4CD3-90A2-98F5D96686FA}" type="datetime1">
              <a:rPr lang="en-US" smtClean="0"/>
              <a:pPr algn="r"/>
              <a:t>11/07/14</a:t>
            </a:fld>
            <a:endParaRPr lang="en-US"/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588936"/>
            <a:ext cx="8121111" cy="5483252"/>
          </a:xfrm>
        </p:spPr>
        <p:txBody>
          <a:bodyPr/>
          <a:lstStyle>
            <a:lvl1pPr>
              <a:defRPr sz="2800" b="0" u="dotted" strike="noStrike" normalizeH="0" baseline="0">
                <a:solidFill>
                  <a:schemeClr val="tx1">
                    <a:lumMod val="75000"/>
                  </a:schemeClr>
                </a:solidFill>
                <a:uFill>
                  <a:solidFill>
                    <a:schemeClr val="accent3">
                      <a:lumMod val="60000"/>
                      <a:lumOff val="40000"/>
                    </a:schemeClr>
                  </a:solidFill>
                </a:uFill>
              </a:defRPr>
            </a:lvl1pPr>
            <a:lvl2pPr>
              <a:lnSpc>
                <a:spcPts val="2100"/>
              </a:lnSpc>
              <a:buFontTx/>
              <a:buNone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82663" indent="-227013">
              <a:lnSpc>
                <a:spcPts val="1800"/>
              </a:lnSpc>
              <a:defRPr sz="2200" i="0">
                <a:solidFill>
                  <a:schemeClr val="tx1">
                    <a:lumMod val="50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defRPr sz="20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18338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14" name="Contoso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dirty="0" smtClean="0"/>
              <a:t>Model Differences and Evolution</a:t>
            </a:r>
            <a:endParaRPr lang="en-US" b="0" cap="none" dirty="0"/>
          </a:p>
        </p:txBody>
      </p:sp>
      <p:pic>
        <p:nvPicPr>
          <p:cNvPr id="7" name="Contos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52935"/>
      </p:ext>
    </p:extLst>
  </p:cSld>
  <p:clrMapOvr>
    <a:masterClrMapping/>
  </p:clrMapOvr>
  <p:transition xmlns:p14="http://schemas.microsoft.com/office/powerpoint/2010/main" spd="med"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olo e contenu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6541550"/>
            <a:ext cx="9144000" cy="3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9885" y="274638"/>
            <a:ext cx="8356915" cy="715455"/>
          </a:xfrm>
        </p:spPr>
        <p:txBody>
          <a:bodyPr/>
          <a:lstStyle>
            <a:lvl1pPr algn="l">
              <a:defRPr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4886" y="501383"/>
            <a:ext cx="315993" cy="94407"/>
          </a:xfrm>
          <a:prstGeom prst="rect">
            <a:avLst/>
          </a:prstGeom>
          <a:solidFill>
            <a:srgbClr val="123D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61581" y="6562651"/>
            <a:ext cx="83250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1200" u="none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Alfonso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Pierantonio – 6th International Workshop on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Modeling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in Software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Engineering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</a:t>
            </a:r>
            <a:endParaRPr lang="it-IT" sz="1200" u="none" dirty="0">
              <a:solidFill>
                <a:schemeClr val="bg1">
                  <a:lumMod val="50000"/>
                </a:schemeClr>
              </a:solidFill>
              <a:latin typeface="Open Sans Light"/>
              <a:cs typeface="Open Sans Ligh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602647" y="425302"/>
            <a:ext cx="5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0EF03E-EA2A-6947-8AF6-26644038BBC8}" type="slidenum">
              <a:rPr lang="it-IT" sz="1200" u="none" kern="1200" smtClean="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rPr>
              <a:t>‹n.›</a:t>
            </a:fld>
            <a:endParaRPr lang="it-IT" sz="1200" u="none" kern="1200" dirty="0">
              <a:solidFill>
                <a:schemeClr val="bg1">
                  <a:lumMod val="50000"/>
                </a:schemeClr>
              </a:solidFill>
              <a:latin typeface="Open Sans Light"/>
              <a:ea typeface="+mn-ea"/>
              <a:cs typeface="Open Sans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" y="6537116"/>
            <a:ext cx="859925" cy="335225"/>
          </a:xfrm>
          <a:prstGeom prst="rect">
            <a:avLst/>
          </a:prstGeom>
        </p:spPr>
      </p:pic>
      <p:sp>
        <p:nvSpPr>
          <p:cNvPr id="11" name="Rettangolo arrotondato 10"/>
          <p:cNvSpPr/>
          <p:nvPr userDrawn="1"/>
        </p:nvSpPr>
        <p:spPr>
          <a:xfrm>
            <a:off x="210634" y="3717032"/>
            <a:ext cx="8775967" cy="2736305"/>
          </a:xfrm>
          <a:prstGeom prst="roundRect">
            <a:avLst>
              <a:gd name="adj" fmla="val 329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/>
          </p:nvPr>
        </p:nvSpPr>
        <p:spPr>
          <a:xfrm>
            <a:off x="330200" y="1140231"/>
            <a:ext cx="8656638" cy="2864833"/>
          </a:xfrm>
        </p:spPr>
        <p:txBody>
          <a:bodyPr>
            <a:noAutofit/>
          </a:bodyPr>
          <a:lstStyle>
            <a:lvl1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1pPr>
            <a:lvl2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2pPr>
            <a:lvl3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3pPr>
            <a:lvl4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4pPr>
            <a:lvl5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82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olo e contenut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6541550"/>
            <a:ext cx="9144000" cy="3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9885" y="274638"/>
            <a:ext cx="8356915" cy="715455"/>
          </a:xfrm>
        </p:spPr>
        <p:txBody>
          <a:bodyPr/>
          <a:lstStyle>
            <a:lvl1pPr algn="l">
              <a:defRPr>
                <a:solidFill>
                  <a:srgbClr val="0F506C"/>
                </a:solidFill>
                <a:latin typeface="Open Sans"/>
                <a:cs typeface="Open Sans"/>
              </a:defRPr>
            </a:lvl1pPr>
          </a:lstStyle>
          <a:p>
            <a:r>
              <a:rPr lang="it-IT" smtClean="0"/>
              <a:t>Fare clic per modificare stile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4886" y="501383"/>
            <a:ext cx="315993" cy="94407"/>
          </a:xfrm>
          <a:prstGeom prst="rect">
            <a:avLst/>
          </a:prstGeom>
          <a:solidFill>
            <a:srgbClr val="123D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61581" y="6562651"/>
            <a:ext cx="83250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1200" u="none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Alfonso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Pierantonio – 6th International Workshop on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Modeling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in Software </a:t>
            </a:r>
            <a:r>
              <a:rPr lang="it-IT" sz="1200" u="none" baseline="0" dirty="0" err="1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Engineering</a:t>
            </a:r>
            <a:r>
              <a:rPr lang="it-IT" sz="1200" u="none" baseline="0" dirty="0" smtClean="0">
                <a:solidFill>
                  <a:schemeClr val="bg1">
                    <a:lumMod val="50000"/>
                  </a:schemeClr>
                </a:solidFill>
                <a:latin typeface="Open Sans Light"/>
                <a:cs typeface="Open Sans Light"/>
              </a:rPr>
              <a:t> </a:t>
            </a:r>
            <a:endParaRPr lang="it-IT" sz="1200" u="none" dirty="0">
              <a:solidFill>
                <a:schemeClr val="bg1">
                  <a:lumMod val="50000"/>
                </a:schemeClr>
              </a:solidFill>
              <a:latin typeface="Open Sans Light"/>
              <a:cs typeface="Open Sans Ligh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602647" y="425302"/>
            <a:ext cx="5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80EF03E-EA2A-6947-8AF6-26644038BBC8}" type="slidenum">
              <a:rPr lang="it-IT" sz="1200" u="none" kern="1200" smtClean="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rPr>
              <a:t>‹n.›</a:t>
            </a:fld>
            <a:endParaRPr lang="it-IT" sz="1200" u="none" kern="1200" dirty="0">
              <a:solidFill>
                <a:schemeClr val="bg1">
                  <a:lumMod val="50000"/>
                </a:schemeClr>
              </a:solidFill>
              <a:latin typeface="Open Sans Light"/>
              <a:ea typeface="+mn-ea"/>
              <a:cs typeface="Open Sans Ligh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" y="6537116"/>
            <a:ext cx="859925" cy="335225"/>
          </a:xfrm>
          <a:prstGeom prst="rect">
            <a:avLst/>
          </a:prstGeom>
        </p:spPr>
      </p:pic>
      <p:sp>
        <p:nvSpPr>
          <p:cNvPr id="11" name="Rettangolo arrotondato 10"/>
          <p:cNvSpPr/>
          <p:nvPr userDrawn="1"/>
        </p:nvSpPr>
        <p:spPr>
          <a:xfrm>
            <a:off x="210634" y="4941168"/>
            <a:ext cx="8775967" cy="1512169"/>
          </a:xfrm>
          <a:prstGeom prst="roundRect">
            <a:avLst>
              <a:gd name="adj" fmla="val 329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/>
          </p:nvPr>
        </p:nvSpPr>
        <p:spPr>
          <a:xfrm>
            <a:off x="330200" y="1140231"/>
            <a:ext cx="8656638" cy="3584913"/>
          </a:xfrm>
        </p:spPr>
        <p:txBody>
          <a:bodyPr>
            <a:noAutofit/>
          </a:bodyPr>
          <a:lstStyle>
            <a:lvl1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1pPr>
            <a:lvl2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2pPr>
            <a:lvl3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3pPr>
            <a:lvl4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4pPr>
            <a:lvl5pPr algn="l" rtl="0" eaLnBrk="1" latinLnBrk="0" hangingPunct="1">
              <a:buFont typeface="Arial"/>
              <a:defRPr lang="it-IT" sz="2800" b="0" i="0" kern="1200" dirty="0" smtClean="0">
                <a:solidFill>
                  <a:srgbClr val="595959"/>
                </a:solidFill>
                <a:latin typeface="Open Sans Light"/>
                <a:ea typeface="+mn-ea"/>
                <a:cs typeface="Open Sans Ligh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00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 row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71438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214422"/>
            <a:ext cx="8186738" cy="485776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54624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n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 row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71438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214422"/>
            <a:ext cx="8186738" cy="4857766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54624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 rot="16200000" flipH="1">
            <a:off x="5443565" y="3157359"/>
            <a:ext cx="6732000" cy="538876"/>
          </a:xfrm>
          <a:prstGeom prst="round2SameRect">
            <a:avLst>
              <a:gd name="adj1" fmla="val 0"/>
              <a:gd name="adj2" fmla="val 29062"/>
            </a:avLst>
          </a:prstGeom>
          <a:solidFill>
            <a:schemeClr val="accent6">
              <a:shade val="75000"/>
            </a:schemeClr>
          </a:solidFill>
        </p:spPr>
        <p:txBody>
          <a:bodyPr rIns="252000" anchor="ctr"/>
          <a:lstStyle>
            <a:lvl1pPr algn="r">
              <a:spcBef>
                <a:spcPts val="0"/>
              </a:spcBef>
              <a:spcAft>
                <a:spcPts val="0"/>
              </a:spcAft>
              <a:defRPr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defRPr>
            </a:lvl1pPr>
            <a:extLst/>
          </a:lstStyle>
          <a:p>
            <a:pPr lvl="0"/>
            <a:r>
              <a:rPr lang="it-IT" noProof="0" dirty="0" smtClean="0"/>
              <a:t>Click </a:t>
            </a:r>
            <a:r>
              <a:rPr lang="it-IT" noProof="0" dirty="0" err="1" smtClean="0"/>
              <a:t>to</a:t>
            </a:r>
            <a:r>
              <a:rPr lang="it-IT" noProof="0" dirty="0" smtClean="0"/>
              <a:t> </a:t>
            </a:r>
            <a:r>
              <a:rPr lang="it-IT" noProof="0" dirty="0" err="1" smtClean="0"/>
              <a:t>add</a:t>
            </a:r>
            <a:r>
              <a:rPr lang="it-IT" noProof="0" dirty="0" smtClean="0"/>
              <a:t> </a:t>
            </a:r>
            <a:r>
              <a:rPr lang="it-IT" noProof="0" dirty="0" err="1" smtClean="0"/>
              <a:t>heading</a:t>
            </a:r>
            <a:endParaRPr lang="it-IT" noProof="0" dirty="0"/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114300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714500"/>
            <a:ext cx="8186738" cy="4357688"/>
          </a:xfrm>
        </p:spPr>
        <p:txBody>
          <a:bodyPr/>
          <a:lstStyle>
            <a:lvl1pPr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100"/>
              </a:lnSpc>
              <a:buFontTx/>
              <a:buNone/>
              <a:defRPr sz="2400">
                <a:ln w="0" cap="rnd" cmpd="thickThin">
                  <a:solidFill>
                    <a:schemeClr val="tx1"/>
                  </a:solidFill>
                </a:ln>
                <a:solidFill>
                  <a:schemeClr val="tx1">
                    <a:lumMod val="75000"/>
                  </a:schemeClr>
                </a:solidFill>
                <a:effectLst/>
              </a:defRPr>
            </a:lvl2pPr>
            <a:lvl3pPr marL="1430338" indent="-455613">
              <a:lnSpc>
                <a:spcPts val="1800"/>
              </a:lnSpc>
              <a:buClr>
                <a:schemeClr val="tx1">
                  <a:lumMod val="50000"/>
                </a:schemeClr>
              </a:buClr>
              <a:buSzPct val="90000"/>
              <a:buFontTx/>
              <a:buNone/>
              <a:defRPr sz="22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FontTx/>
              <a:buBlip>
                <a:blip r:embed="rId2"/>
              </a:buBlip>
              <a:defRPr sz="20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83653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pic>
        <p:nvPicPr>
          <p:cNvPr id="11" name="Contoso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row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114300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714500"/>
            <a:ext cx="8186738" cy="4357688"/>
          </a:xfrm>
        </p:spPr>
        <p:txBody>
          <a:bodyPr/>
          <a:lstStyle>
            <a:lvl1pPr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>
              <a:lnSpc>
                <a:spcPts val="2100"/>
              </a:lnSpc>
              <a:buFontTx/>
              <a:buNone/>
              <a:defRPr sz="2400" b="0" cap="none" spc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defRPr>
            </a:lvl2pPr>
            <a:lvl3pPr marL="1430338" indent="-455613">
              <a:lnSpc>
                <a:spcPts val="1800"/>
              </a:lnSpc>
              <a:buClr>
                <a:schemeClr val="tx1">
                  <a:lumMod val="50000"/>
                </a:schemeClr>
              </a:buClr>
              <a:buSzPct val="90000"/>
              <a:buFontTx/>
              <a:buNone/>
              <a:defRPr sz="22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FontTx/>
              <a:buBlip>
                <a:blip r:embed="rId2"/>
              </a:buBlip>
              <a:defRPr sz="20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761881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u="none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+mj-lt"/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row + Text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>
          <a:xfrm>
            <a:off x="7272366" y="214290"/>
            <a:ext cx="1371600" cy="228600"/>
          </a:xfrm>
        </p:spPr>
        <p:txBody>
          <a:bodyPr/>
          <a:lstStyle>
            <a:extLst/>
          </a:lstStyle>
          <a:p>
            <a:pPr algn="r"/>
            <a:endParaRPr lang="en-US">
              <a:solidFill>
                <a:srgbClr val="336699">
                  <a:tint val="65000"/>
                </a:srgb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1857364"/>
            <a:ext cx="8001056" cy="4214842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endParaRPr lang="it-IT" u="none" kern="0" dirty="0" smtClean="0">
              <a:solidFill>
                <a:srgbClr val="516B85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428604"/>
            <a:ext cx="8186766" cy="121731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ts val="3900"/>
              </a:lnSpc>
              <a:defRPr sz="3600" b="1" cap="none" spc="0">
                <a:ln w="9000" cmpd="sng">
                  <a:noFill/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7201" y="1737360"/>
            <a:ext cx="8186738" cy="4334828"/>
          </a:xfrm>
        </p:spPr>
        <p:txBody>
          <a:bodyPr/>
          <a:lstStyle>
            <a:lvl1pPr>
              <a:spcAft>
                <a:spcPts val="600"/>
              </a:spcAft>
              <a:buFontTx/>
              <a:buNone/>
              <a:defRPr sz="2800" b="0">
                <a:solidFill>
                  <a:schemeClr val="tx1">
                    <a:lumMod val="75000"/>
                  </a:schemeClr>
                </a:solidFill>
              </a:defRPr>
            </a:lvl1pPr>
            <a:lvl2pPr indent="-252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65000"/>
              <a:buFont typeface="Calibri" pitchFamily="34" charset="0"/>
              <a:buChar char="→"/>
              <a:defRPr lang="it-IT" sz="2400" b="0" kern="100" cap="none" spc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080000" indent="-216000">
              <a:lnSpc>
                <a:spcPct val="100000"/>
              </a:lnSpc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Calibri" pitchFamily="34" charset="0"/>
              <a:buChar char="─"/>
              <a:defRPr sz="2000" i="0">
                <a:solidFill>
                  <a:schemeClr val="tx1">
                    <a:lumMod val="75000"/>
                  </a:schemeClr>
                </a:solidFill>
              </a:defRPr>
            </a:lvl3pPr>
            <a:lvl4pPr marL="1436688" indent="-227013">
              <a:lnSpc>
                <a:spcPts val="1800"/>
              </a:lnSpc>
              <a:buClr>
                <a:schemeClr val="accent4">
                  <a:lumMod val="60000"/>
                  <a:lumOff val="40000"/>
                </a:schemeClr>
              </a:buClr>
              <a:buFontTx/>
              <a:buBlip>
                <a:blip r:embed="rId2"/>
              </a:buBlip>
              <a:defRPr sz="18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</p:txBody>
      </p:sp>
      <p:sp>
        <p:nvSpPr>
          <p:cNvPr id="1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6233" y="119892"/>
            <a:ext cx="682053" cy="304800"/>
          </a:xfrm>
          <a:prstGeom prst="rect">
            <a:avLst/>
          </a:prstGeom>
        </p:spPr>
        <p:txBody>
          <a:bodyPr anchor="ctr"/>
          <a:lstStyle>
            <a:lvl1pPr algn="l">
              <a:defRPr sz="2000" b="1" cap="none" spc="0">
                <a:ln w="3175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effectLst/>
              </a:defRPr>
            </a:lvl1pPr>
            <a:extLst/>
          </a:lstStyle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‹n.›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" name="Contoso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r>
              <a:rPr lang="en-US" smtClean="0">
                <a:solidFill>
                  <a:srgbClr val="6684A2">
                    <a:lumMod val="75000"/>
                  </a:srgbClr>
                </a:solidFill>
              </a:rPr>
              <a:t>Romina Eramo</a:t>
            </a:r>
            <a:endParaRPr lang="en-US" b="0" cap="none" dirty="0">
              <a:solidFill>
                <a:srgbClr val="6684A2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8.xml"/><Relationship Id="rId24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2000" y="63000"/>
            <a:ext cx="9000000" cy="6732000"/>
          </a:xfrm>
          <a:prstGeom prst="roundRect">
            <a:avLst>
              <a:gd name="adj" fmla="val 23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t-IT" sz="1800" u="none">
              <a:solidFill>
                <a:prstClr val="white"/>
              </a:solidFill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28596" y="571480"/>
            <a:ext cx="8143932" cy="56769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200928" y="271442"/>
            <a:ext cx="1371600" cy="228600"/>
          </a:xfrm>
          <a:prstGeom prst="rect">
            <a:avLst/>
          </a:prstGeom>
        </p:spPr>
        <p:txBody>
          <a:bodyPr vert="horz"/>
          <a:lstStyle>
            <a:lvl1pPr algn="ctr">
              <a:defRPr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u="none" dirty="0">
              <a:solidFill>
                <a:srgbClr val="336699">
                  <a:tint val="65000"/>
                </a:srgbClr>
              </a:solidFill>
              <a:latin typeface="Calibri"/>
              <a:cs typeface="+mn-cs"/>
            </a:endParaRPr>
          </a:p>
        </p:txBody>
      </p:sp>
      <p:pic>
        <p:nvPicPr>
          <p:cNvPr id="16" name="ContosoLogo.jp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54845" y="6379508"/>
            <a:ext cx="1796210" cy="30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9"/>
          <p:cNvSpPr>
            <a:spLocks noGrp="1"/>
          </p:cNvSpPr>
          <p:nvPr>
            <p:ph type="ftr" sz="quarter" idx="3"/>
          </p:nvPr>
        </p:nvSpPr>
        <p:spPr>
          <a:xfrm>
            <a:off x="0" y="6307808"/>
            <a:ext cx="9144000" cy="7826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540000" tIns="72000"/>
          <a:lstStyle>
            <a:lvl1pPr algn="l">
              <a:defRPr sz="1200" b="1" cap="all" spc="0">
                <a:ln w="317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u="none" smtClean="0">
                <a:solidFill>
                  <a:srgbClr val="6684A2">
                    <a:lumMod val="75000"/>
                  </a:srgbClr>
                </a:solidFill>
                <a:latin typeface="Calibri"/>
                <a:cs typeface="+mn-cs"/>
              </a:rPr>
              <a:t>Romina Eramo</a:t>
            </a:r>
            <a:endParaRPr lang="en-US" b="0" u="none" cap="none" dirty="0">
              <a:solidFill>
                <a:srgbClr val="6684A2">
                  <a:lumMod val="75000"/>
                </a:srgbClr>
              </a:solidFill>
              <a:latin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8" r:id="rId5"/>
    <p:sldLayoutId id="2147483733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7" r:id="rId21"/>
    <p:sldLayoutId id="2147483728" r:id="rId22"/>
    <p:sldLayoutId id="2147483729" r:id="rId23"/>
    <p:sldLayoutId id="2147483730" r:id="rId24"/>
    <p:sldLayoutId id="2147483732" r:id="rId25"/>
  </p:sldLayoutIdLst>
  <p:transition xmlns:p14="http://schemas.microsoft.com/office/powerpoint/2010/main" spd="med">
    <p:fade thruBlk="1"/>
  </p:transition>
  <p:hf sldNum="0" hdr="0" dt="0"/>
  <p:txStyles>
    <p:titleStyle>
      <a:lvl1pPr algn="l" rtl="0" eaLnBrk="1" latinLnBrk="0" hangingPunct="1">
        <a:spcBef>
          <a:spcPct val="0"/>
        </a:spcBef>
        <a:buNone/>
        <a:defRPr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04000" indent="-180000" algn="l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None/>
        <a:defRPr sz="2400" kern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828000" indent="-228600" algn="l" rtl="0" eaLnBrk="1" latinLnBrk="0" hangingPunct="1">
        <a:spcBef>
          <a:spcPct val="20000"/>
        </a:spcBef>
        <a:buFontTx/>
        <a:buNone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28600" algn="l" rtl="0" eaLnBrk="1" latinLnBrk="0" hangingPunct="1">
        <a:spcBef>
          <a:spcPct val="20000"/>
        </a:spcBef>
        <a:buFontTx/>
        <a:buNone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1188000" indent="-228600" algn="l" rtl="0" eaLnBrk="1" latinLnBrk="0" hangingPunct="1">
        <a:spcBef>
          <a:spcPct val="20000"/>
        </a:spcBef>
        <a:buFontTx/>
        <a:buNone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93724" y="274638"/>
            <a:ext cx="8493076" cy="715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93725" y="1119235"/>
            <a:ext cx="8792877" cy="5391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52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80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9" r:id="rId13"/>
    <p:sldLayoutId id="2147483770" r:id="rId14"/>
    <p:sldLayoutId id="2147483747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2" r:id="rId22"/>
    <p:sldLayoutId id="2147483783" r:id="rId23"/>
  </p:sldLayoutIdLst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Semibold"/>
          <a:ea typeface="+mj-ea"/>
          <a:cs typeface="Open Sans Semi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900"/>
        </a:spcAft>
        <a:buFont typeface="Arial"/>
        <a:buNone/>
        <a:defRPr sz="3200" b="0" i="0" kern="120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442913" indent="-352425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–"/>
        <a:tabLst>
          <a:tab pos="534988" algn="l"/>
          <a:tab pos="1081088" algn="l"/>
        </a:tabLst>
        <a:defRPr sz="2800" b="0" i="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796925" indent="-228600" algn="l" defTabSz="457200" rtl="0" eaLnBrk="1" latinLnBrk="0" hangingPunct="1">
        <a:spcBef>
          <a:spcPct val="20000"/>
        </a:spcBef>
        <a:buFont typeface="Arial"/>
        <a:buChar char="•"/>
        <a:tabLst>
          <a:tab pos="1081088" algn="l"/>
        </a:tabLst>
        <a:defRPr sz="2400" b="0" i="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165225" indent="-263525" algn="l" defTabSz="457200" rtl="0" eaLnBrk="1" latinLnBrk="0" hangingPunct="1">
        <a:spcBef>
          <a:spcPct val="20000"/>
        </a:spcBef>
        <a:buFont typeface="Arial"/>
        <a:buChar char="–"/>
        <a:tabLst>
          <a:tab pos="1169988" algn="l"/>
        </a:tabLst>
        <a:defRPr sz="2000" b="0" i="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1522413" indent="-228600" algn="l" defTabSz="522288" rtl="0" eaLnBrk="1" latinLnBrk="0" hangingPunct="1">
        <a:spcBef>
          <a:spcPct val="20000"/>
        </a:spcBef>
        <a:buFont typeface="Arial"/>
        <a:buChar char="»"/>
        <a:tabLst>
          <a:tab pos="1081088" algn="l"/>
        </a:tabLst>
        <a:defRPr sz="2000" b="0" i="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wmf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wmf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1.jpeg"/><Relationship Id="rId3" Type="http://schemas.openxmlformats.org/officeDocument/2006/relationships/image" Target="../media/image1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10586" y="1722993"/>
            <a:ext cx="8221854" cy="2193035"/>
          </a:xfrm>
        </p:spPr>
        <p:txBody>
          <a:bodyPr/>
          <a:lstStyle/>
          <a:p>
            <a:r>
              <a:rPr lang="en-GB" dirty="0" smtClean="0"/>
              <a:t>Non-determinism and bidirectional model transformations</a:t>
            </a:r>
            <a:endParaRPr lang="en-GB" dirty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subTitle" idx="1"/>
          </p:nvPr>
        </p:nvSpPr>
        <p:spPr>
          <a:xfrm>
            <a:off x="369656" y="5157192"/>
            <a:ext cx="3846429" cy="1512168"/>
          </a:xfrm>
        </p:spPr>
        <p:txBody>
          <a:bodyPr>
            <a:normAutofit/>
          </a:bodyPr>
          <a:lstStyle/>
          <a:p>
            <a:r>
              <a:rPr lang="it-IT" dirty="0" smtClean="0"/>
              <a:t>Alfonso </a:t>
            </a:r>
            <a:r>
              <a:rPr lang="it-IT" dirty="0" smtClean="0"/>
              <a:t>Pierantonio</a:t>
            </a:r>
            <a:endParaRPr lang="it-IT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Bidirectionality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Bidirectionality</a:t>
            </a:r>
            <a:r>
              <a:rPr lang="en-US" dirty="0" smtClean="0"/>
              <a:t> is necessary whenever people </a:t>
            </a:r>
            <a:r>
              <a:rPr lang="en-US" dirty="0"/>
              <a:t>are working on more than one model and the models must be kept </a:t>
            </a:r>
            <a:r>
              <a:rPr lang="en-US" b="1" dirty="0" smtClean="0"/>
              <a:t>consistent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32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61" y="1883832"/>
            <a:ext cx="2715271" cy="3323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might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be </a:t>
            </a:r>
            <a:r>
              <a:rPr lang="it-IT" dirty="0" err="1" smtClean="0"/>
              <a:t>described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multiple </a:t>
            </a:r>
            <a:r>
              <a:rPr lang="it-IT" dirty="0" err="1" smtClean="0"/>
              <a:t>views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51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61" y="1883832"/>
            <a:ext cx="2715271" cy="3323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Diagramma 10"/>
          <p:cNvGraphicFramePr/>
          <p:nvPr>
            <p:extLst>
              <p:ext uri="{D42A27DB-BD31-4B8C-83A1-F6EECF244321}">
                <p14:modId xmlns:p14="http://schemas.microsoft.com/office/powerpoint/2010/main" val="3741419920"/>
              </p:ext>
            </p:extLst>
          </p:nvPr>
        </p:nvGraphicFramePr>
        <p:xfrm>
          <a:off x="-1096537" y="89142"/>
          <a:ext cx="11130225" cy="646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87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Bidirectionality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relevance </a:t>
            </a:r>
            <a:r>
              <a:rPr lang="en-US" dirty="0"/>
              <a:t>of </a:t>
            </a:r>
            <a:r>
              <a:rPr lang="en-US" dirty="0" err="1"/>
              <a:t>bidirectionality</a:t>
            </a:r>
            <a:r>
              <a:rPr lang="en-US" dirty="0"/>
              <a:t> </a:t>
            </a:r>
            <a:r>
              <a:rPr lang="en-US" dirty="0" smtClean="0"/>
              <a:t>has </a:t>
            </a:r>
            <a:r>
              <a:rPr lang="en-US" dirty="0"/>
              <a:t>been advocated already in 2005 by </a:t>
            </a:r>
            <a:r>
              <a:rPr lang="en-US" dirty="0" smtClean="0"/>
              <a:t>OMG’s QVT standard, in </a:t>
            </a:r>
            <a:r>
              <a:rPr lang="en-US" dirty="0"/>
              <a:t>particular the QVT </a:t>
            </a:r>
            <a:r>
              <a:rPr lang="en-US" dirty="0" smtClean="0"/>
              <a:t>Relations </a:t>
            </a:r>
            <a:r>
              <a:rPr lang="en-US" dirty="0"/>
              <a:t>(QVT-R) </a:t>
            </a:r>
            <a:r>
              <a:rPr lang="en-US" dirty="0" smtClean="0"/>
              <a:t>language.</a:t>
            </a:r>
            <a:endParaRPr lang="en-US" dirty="0"/>
          </a:p>
          <a:p>
            <a:r>
              <a:rPr lang="en-US" dirty="0" smtClean="0"/>
              <a:t>Current approaches include also Triple </a:t>
            </a:r>
            <a:r>
              <a:rPr lang="en-US" dirty="0"/>
              <a:t>Graph </a:t>
            </a:r>
            <a:r>
              <a:rPr lang="en-US" dirty="0" smtClean="0"/>
              <a:t>Grammars (</a:t>
            </a:r>
            <a:r>
              <a:rPr lang="en-US" dirty="0"/>
              <a:t>TGGs</a:t>
            </a:r>
            <a:r>
              <a:rPr lang="en-US" dirty="0" smtClean="0"/>
              <a:t>), </a:t>
            </a:r>
            <a:r>
              <a:rPr lang="en-US" dirty="0" err="1" smtClean="0"/>
              <a:t>SyncATL</a:t>
            </a:r>
            <a:r>
              <a:rPr lang="en-US" dirty="0" smtClean="0"/>
              <a:t>, JTL, and  </a:t>
            </a:r>
            <a:r>
              <a:rPr lang="en-US" dirty="0" err="1" smtClean="0"/>
              <a:t>GRoundTram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Bidirectionality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relevance </a:t>
            </a:r>
            <a:r>
              <a:rPr lang="en-US" dirty="0"/>
              <a:t>of </a:t>
            </a:r>
            <a:r>
              <a:rPr lang="en-US" dirty="0" err="1"/>
              <a:t>bidirectionality</a:t>
            </a:r>
            <a:r>
              <a:rPr lang="en-US" dirty="0"/>
              <a:t> </a:t>
            </a:r>
            <a:r>
              <a:rPr lang="en-US" dirty="0" smtClean="0"/>
              <a:t>has </a:t>
            </a:r>
            <a:r>
              <a:rPr lang="en-US" dirty="0"/>
              <a:t>been advocated already in 2005 by </a:t>
            </a:r>
            <a:r>
              <a:rPr lang="en-US" dirty="0" smtClean="0"/>
              <a:t>OMG’s QVT standard, in </a:t>
            </a:r>
            <a:r>
              <a:rPr lang="en-US" dirty="0"/>
              <a:t>particular the QVT </a:t>
            </a:r>
            <a:r>
              <a:rPr lang="en-US" dirty="0" smtClean="0"/>
              <a:t>Relations </a:t>
            </a:r>
            <a:r>
              <a:rPr lang="en-US" dirty="0"/>
              <a:t>(QVT-R) </a:t>
            </a:r>
            <a:r>
              <a:rPr lang="en-US" dirty="0" smtClean="0"/>
              <a:t>language.</a:t>
            </a:r>
            <a:endParaRPr lang="en-US" dirty="0"/>
          </a:p>
          <a:p>
            <a:r>
              <a:rPr lang="en-US" dirty="0" smtClean="0"/>
              <a:t>Current approaches include also Triple </a:t>
            </a:r>
            <a:r>
              <a:rPr lang="en-US" dirty="0"/>
              <a:t>Graph </a:t>
            </a:r>
            <a:r>
              <a:rPr lang="en-US" dirty="0" smtClean="0"/>
              <a:t>Grammars (</a:t>
            </a:r>
            <a:r>
              <a:rPr lang="en-US" dirty="0"/>
              <a:t>TGGs</a:t>
            </a:r>
            <a:r>
              <a:rPr lang="en-US" dirty="0" smtClean="0"/>
              <a:t>), </a:t>
            </a:r>
            <a:r>
              <a:rPr lang="en-US" dirty="0" err="1" smtClean="0"/>
              <a:t>SyncATL</a:t>
            </a:r>
            <a:r>
              <a:rPr lang="en-US" dirty="0" smtClean="0"/>
              <a:t>, JTL, and  </a:t>
            </a:r>
            <a:r>
              <a:rPr lang="en-US" dirty="0" err="1" smtClean="0"/>
              <a:t>GRoundTram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3861048"/>
            <a:ext cx="84249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none" dirty="0">
                <a:solidFill>
                  <a:srgbClr val="133C57"/>
                </a:solidFill>
                <a:latin typeface="Open Sans Light"/>
                <a:cs typeface="Open Sans Light"/>
              </a:rPr>
              <a:t>The QVT standard [</a:t>
            </a:r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1] </a:t>
            </a:r>
            <a:r>
              <a:rPr lang="en-US" u="none" dirty="0">
                <a:solidFill>
                  <a:srgbClr val="133C57"/>
                </a:solidFill>
                <a:latin typeface="Open Sans Light"/>
                <a:cs typeface="Open Sans Light"/>
              </a:rPr>
              <a:t>is somewhat ambivalent about whether it intends all bidirectional QVT transformations to be </a:t>
            </a:r>
            <a:r>
              <a:rPr lang="en-US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bijective</a:t>
            </a:r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.</a:t>
            </a:r>
          </a:p>
          <a:p>
            <a:endParaRPr lang="en-US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endParaRPr lang="en-US" u="none" dirty="0" smtClean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[1] 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OMG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. MOF2.0 Query/View/Transformation (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QVT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) Adopted Specification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. OMG document 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/>
            </a:r>
            <a:b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</a:br>
            <a:r>
              <a:rPr lang="en-US" sz="14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ptc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/05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-11-01, available from http:/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/</a:t>
            </a:r>
            <a:r>
              <a:rPr lang="en-US" sz="14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www.omg.org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(2005) </a:t>
            </a:r>
          </a:p>
        </p:txBody>
      </p:sp>
    </p:spTree>
    <p:extLst>
      <p:ext uri="{BB962C8B-B14F-4D97-AF65-F5344CB8AC3E}">
        <p14:creationId xmlns:p14="http://schemas.microsoft.com/office/powerpoint/2010/main" val="172439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 try to sort things 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mtClean="0"/>
              <a:t>Transformations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Software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methodologies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traditionally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making</a:t>
            </a:r>
            <a:r>
              <a:rPr lang="it-IT" dirty="0" smtClean="0"/>
              <a:t> </a:t>
            </a:r>
            <a:r>
              <a:rPr lang="it-IT" dirty="0" err="1" smtClean="0"/>
              <a:t>efforts</a:t>
            </a:r>
            <a:r>
              <a:rPr lang="it-IT" dirty="0" smtClean="0"/>
              <a:t> to  </a:t>
            </a:r>
            <a:r>
              <a:rPr lang="it-IT" dirty="0" err="1" smtClean="0"/>
              <a:t>automate</a:t>
            </a:r>
            <a:r>
              <a:rPr lang="it-IT" dirty="0" smtClean="0"/>
              <a:t> the production of concrete </a:t>
            </a:r>
            <a:r>
              <a:rPr lang="it-IT" dirty="0" err="1" smtClean="0"/>
              <a:t>models</a:t>
            </a:r>
            <a:r>
              <a:rPr lang="it-IT" dirty="0" smtClean="0"/>
              <a:t> from </a:t>
            </a:r>
            <a:r>
              <a:rPr lang="it-IT" dirty="0" err="1" smtClean="0"/>
              <a:t>abstract</a:t>
            </a:r>
            <a:r>
              <a:rPr lang="it-IT" dirty="0" smtClean="0"/>
              <a:t> </a:t>
            </a:r>
            <a:r>
              <a:rPr lang="it-IT" dirty="0" err="1" smtClean="0"/>
              <a:t>ones</a:t>
            </a:r>
            <a:r>
              <a:rPr lang="it-IT" dirty="0" smtClean="0"/>
              <a:t> or </a:t>
            </a:r>
            <a:r>
              <a:rPr lang="it-IT" dirty="0" err="1" smtClean="0"/>
              <a:t>even</a:t>
            </a:r>
            <a:r>
              <a:rPr lang="it-IT" dirty="0" smtClean="0"/>
              <a:t> to </a:t>
            </a:r>
            <a:r>
              <a:rPr lang="it-IT" dirty="0" err="1" smtClean="0"/>
              <a:t>keep</a:t>
            </a:r>
            <a:r>
              <a:rPr lang="it-IT" dirty="0" smtClean="0"/>
              <a:t>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synchronized</a:t>
            </a:r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pPr lvl="1"/>
            <a:endParaRPr lang="it-IT" dirty="0" smtClean="0"/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2050795" y="3423230"/>
            <a:ext cx="4448451" cy="2223204"/>
            <a:chOff x="1703462" y="3416303"/>
            <a:chExt cx="5149730" cy="2573682"/>
          </a:xfrm>
        </p:grpSpPr>
        <p:sp>
          <p:nvSpPr>
            <p:cNvPr id="8" name="Rettangolo 7"/>
            <p:cNvSpPr/>
            <p:nvPr/>
          </p:nvSpPr>
          <p:spPr>
            <a:xfrm>
              <a:off x="1703462" y="3416303"/>
              <a:ext cx="1425039" cy="610785"/>
            </a:xfrm>
            <a:prstGeom prst="rect">
              <a:avLst/>
            </a:prstGeom>
            <a:ln>
              <a:solidFill>
                <a:srgbClr val="133C5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none" dirty="0">
                  <a:latin typeface="Open Sans Light"/>
                  <a:cs typeface="Open Sans Light"/>
                </a:rPr>
                <a:t>M</a:t>
              </a:r>
              <a:r>
                <a:rPr lang="en-US" u="none" dirty="0" smtClean="0">
                  <a:latin typeface="Open Sans Light"/>
                  <a:cs typeface="Open Sans Light"/>
                </a:rPr>
                <a:t>1</a:t>
              </a:r>
              <a:endParaRPr lang="en-US" u="none" dirty="0">
                <a:latin typeface="Open Sans Light"/>
                <a:cs typeface="Open Sans Light"/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5428153" y="3416303"/>
              <a:ext cx="1425039" cy="610785"/>
            </a:xfrm>
            <a:prstGeom prst="rect">
              <a:avLst/>
            </a:prstGeom>
            <a:ln>
              <a:solidFill>
                <a:srgbClr val="133C5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none" dirty="0">
                  <a:latin typeface="Open Sans Light"/>
                  <a:cs typeface="Open Sans Light"/>
                </a:rPr>
                <a:t>M</a:t>
              </a:r>
              <a:r>
                <a:rPr lang="en-US" u="none" dirty="0" smtClean="0">
                  <a:latin typeface="Open Sans Light"/>
                  <a:cs typeface="Open Sans Light"/>
                </a:rPr>
                <a:t>2</a:t>
              </a:r>
              <a:endParaRPr lang="en-US" u="none" dirty="0">
                <a:latin typeface="Open Sans Light"/>
                <a:cs typeface="Open Sans Light"/>
              </a:endParaRPr>
            </a:p>
          </p:txBody>
        </p:sp>
        <p:cxnSp>
          <p:nvCxnSpPr>
            <p:cNvPr id="10" name="Connettore 2 9"/>
            <p:cNvCxnSpPr>
              <a:stCxn id="8" idx="3"/>
              <a:endCxn id="9" idx="1"/>
            </p:cNvCxnSpPr>
            <p:nvPr/>
          </p:nvCxnSpPr>
          <p:spPr>
            <a:xfrm>
              <a:off x="3128501" y="3721696"/>
              <a:ext cx="2299652" cy="0"/>
            </a:xfrm>
            <a:prstGeom prst="straightConnector1">
              <a:avLst/>
            </a:prstGeom>
            <a:ln>
              <a:solidFill>
                <a:srgbClr val="133C57"/>
              </a:solidFill>
              <a:headEnd type="arrow"/>
              <a:tailEnd type="arrow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1" name="Rettangolo 10"/>
            <p:cNvSpPr/>
            <p:nvPr/>
          </p:nvSpPr>
          <p:spPr>
            <a:xfrm>
              <a:off x="1703462" y="5323124"/>
              <a:ext cx="1425039" cy="666861"/>
            </a:xfrm>
            <a:prstGeom prst="rect">
              <a:avLst/>
            </a:prstGeom>
            <a:ln>
              <a:solidFill>
                <a:srgbClr val="133C5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none" dirty="0" smtClean="0">
                  <a:latin typeface="Open Sans Light"/>
                  <a:cs typeface="Open Sans Light"/>
                </a:rPr>
                <a:t>M1’</a:t>
              </a:r>
              <a:endParaRPr lang="en-US" u="none" dirty="0">
                <a:latin typeface="Open Sans Light"/>
                <a:cs typeface="Open Sans Light"/>
              </a:endParaRPr>
            </a:p>
          </p:txBody>
        </p:sp>
        <p:cxnSp>
          <p:nvCxnSpPr>
            <p:cNvPr id="12" name="Connettore 2 11"/>
            <p:cNvCxnSpPr>
              <a:endCxn id="11" idx="0"/>
            </p:cNvCxnSpPr>
            <p:nvPr/>
          </p:nvCxnSpPr>
          <p:spPr>
            <a:xfrm>
              <a:off x="2415982" y="4050986"/>
              <a:ext cx="0" cy="1272138"/>
            </a:xfrm>
            <a:prstGeom prst="straightConnector1">
              <a:avLst/>
            </a:prstGeom>
            <a:ln>
              <a:solidFill>
                <a:srgbClr val="133C57"/>
              </a:solidFill>
              <a:headEnd type="arrow"/>
              <a:tailEnd type="arrow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13" name="CasellaDiTesto 12"/>
          <p:cNvSpPr txBox="1"/>
          <p:nvPr/>
        </p:nvSpPr>
        <p:spPr>
          <a:xfrm>
            <a:off x="3635896" y="378904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h</a:t>
            </a:r>
            <a:r>
              <a:rPr lang="it-IT" sz="12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orizontal</a:t>
            </a:r>
            <a:endParaRPr lang="it-IT" sz="1200" u="none" dirty="0" smtClean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pPr algn="ctr"/>
            <a:r>
              <a:rPr lang="it-IT" sz="12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transformations</a:t>
            </a:r>
            <a:endParaRPr lang="it-IT" sz="12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187624" y="429309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vertical</a:t>
            </a:r>
            <a:endParaRPr lang="it-IT" sz="1200" u="none" dirty="0" smtClean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pPr algn="ctr"/>
            <a:r>
              <a:rPr lang="it-IT" sz="12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transformations</a:t>
            </a:r>
            <a:endParaRPr lang="it-IT" sz="12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644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arrotondato 39"/>
          <p:cNvSpPr/>
          <p:nvPr/>
        </p:nvSpPr>
        <p:spPr>
          <a:xfrm>
            <a:off x="294318" y="3006111"/>
            <a:ext cx="8026750" cy="3464295"/>
          </a:xfrm>
          <a:prstGeom prst="roundRect">
            <a:avLst>
              <a:gd name="adj" fmla="val 358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arrotondato 38"/>
          <p:cNvSpPr/>
          <p:nvPr/>
        </p:nvSpPr>
        <p:spPr>
          <a:xfrm>
            <a:off x="294318" y="174510"/>
            <a:ext cx="8026750" cy="2685515"/>
          </a:xfrm>
          <a:prstGeom prst="roundRect">
            <a:avLst>
              <a:gd name="adj" fmla="val 358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Vertical vs </a:t>
            </a:r>
            <a:r>
              <a:rPr lang="it-IT" dirty="0" err="1"/>
              <a:t>H</a:t>
            </a:r>
            <a:r>
              <a:rPr lang="it-IT" dirty="0" err="1" smtClean="0"/>
              <a:t>orizontal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549868" y="752898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A1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274559" y="752898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A2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15" name="Diamante 14"/>
          <p:cNvSpPr/>
          <p:nvPr/>
        </p:nvSpPr>
        <p:spPr>
          <a:xfrm>
            <a:off x="2974743" y="917713"/>
            <a:ext cx="281155" cy="281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none">
              <a:latin typeface="Open Sans Light"/>
              <a:cs typeface="Open Sans Light"/>
            </a:endParaRPr>
          </a:p>
        </p:txBody>
      </p:sp>
      <p:cxnSp>
        <p:nvCxnSpPr>
          <p:cNvPr id="17" name="Connettore 1 16"/>
          <p:cNvCxnSpPr>
            <a:stCxn id="15" idx="3"/>
            <a:endCxn id="14" idx="1"/>
          </p:cNvCxnSpPr>
          <p:nvPr/>
        </p:nvCxnSpPr>
        <p:spPr>
          <a:xfrm>
            <a:off x="3255898" y="1058291"/>
            <a:ext cx="1018661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Connettore 1 18"/>
          <p:cNvCxnSpPr>
            <a:stCxn id="15" idx="1"/>
            <a:endCxn id="11" idx="3"/>
          </p:cNvCxnSpPr>
          <p:nvPr/>
        </p:nvCxnSpPr>
        <p:spPr>
          <a:xfrm flipH="1">
            <a:off x="1974907" y="1058291"/>
            <a:ext cx="999836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5878149" y="601090"/>
            <a:ext cx="2501088" cy="914400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Consistency</a:t>
            </a:r>
          </a:p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management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549868" y="2078393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A1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4274559" y="2078393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A2</a:t>
            </a:r>
            <a:endParaRPr lang="en-US" u="none" dirty="0">
              <a:latin typeface="Open Sans Light"/>
              <a:cs typeface="Open Sans Light"/>
            </a:endParaRPr>
          </a:p>
        </p:txBody>
      </p:sp>
      <p:cxnSp>
        <p:nvCxnSpPr>
          <p:cNvPr id="26" name="Connettore 2 25"/>
          <p:cNvCxnSpPr>
            <a:stCxn id="23" idx="3"/>
            <a:endCxn id="24" idx="1"/>
          </p:cNvCxnSpPr>
          <p:nvPr/>
        </p:nvCxnSpPr>
        <p:spPr>
          <a:xfrm>
            <a:off x="1974907" y="2383786"/>
            <a:ext cx="229965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1325398" y="4438427"/>
            <a:ext cx="2501088" cy="998351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u="none" kern="0" noProof="0" dirty="0" smtClean="0">
                <a:solidFill>
                  <a:schemeClr val="tx1"/>
                </a:solidFill>
                <a:latin typeface="Open Sans Light"/>
                <a:cs typeface="Open Sans Light"/>
              </a:rPr>
              <a:t>Forward engineering:</a:t>
            </a:r>
          </a:p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u="none" kern="0" dirty="0">
                <a:solidFill>
                  <a:schemeClr val="tx1"/>
                </a:solidFill>
                <a:latin typeface="Open Sans Light"/>
                <a:cs typeface="Open Sans Light"/>
              </a:rPr>
              <a:t>G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cs typeface="Open Sans Light"/>
              </a:rPr>
              <a:t>eneration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Light"/>
              <a:cs typeface="Open Sans Light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549868" y="3694365"/>
            <a:ext cx="1425039" cy="666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>
                <a:latin typeface="Open Sans Light"/>
                <a:cs typeface="Open Sans Light"/>
              </a:rPr>
              <a:t>A1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549868" y="5633364"/>
            <a:ext cx="1425039" cy="666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>
                <a:solidFill>
                  <a:schemeClr val="dk1"/>
                </a:solidFill>
                <a:latin typeface="Open Sans Light"/>
                <a:cs typeface="Open Sans Light"/>
              </a:rPr>
              <a:t>B1</a:t>
            </a:r>
          </a:p>
        </p:txBody>
      </p:sp>
      <p:cxnSp>
        <p:nvCxnSpPr>
          <p:cNvPr id="32" name="Connettore 2 31"/>
          <p:cNvCxnSpPr>
            <a:stCxn id="29" idx="2"/>
            <a:endCxn id="30" idx="0"/>
          </p:cNvCxnSpPr>
          <p:nvPr/>
        </p:nvCxnSpPr>
        <p:spPr>
          <a:xfrm>
            <a:off x="1262388" y="4361226"/>
            <a:ext cx="0" cy="127213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5006455" y="4438427"/>
            <a:ext cx="2777941" cy="998351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Reverse engineering:</a:t>
            </a:r>
          </a:p>
          <a:p>
            <a:pPr marL="0" marR="0" indent="0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Model injection/extraction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4274559" y="3694365"/>
            <a:ext cx="1425039" cy="666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>
                <a:solidFill>
                  <a:schemeClr val="dk1"/>
                </a:solidFill>
                <a:latin typeface="Open Sans Light"/>
                <a:cs typeface="Open Sans Light"/>
              </a:rPr>
              <a:t>A1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4274559" y="5633364"/>
            <a:ext cx="1425039" cy="666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>
                <a:solidFill>
                  <a:schemeClr val="dk1"/>
                </a:solidFill>
                <a:latin typeface="Open Sans Light"/>
                <a:cs typeface="Open Sans Light"/>
              </a:rPr>
              <a:t>B1</a:t>
            </a:r>
          </a:p>
        </p:txBody>
      </p:sp>
      <p:cxnSp>
        <p:nvCxnSpPr>
          <p:cNvPr id="37" name="Connettore 2 36"/>
          <p:cNvCxnSpPr>
            <a:stCxn id="35" idx="2"/>
            <a:endCxn id="36" idx="0"/>
          </p:cNvCxnSpPr>
          <p:nvPr/>
        </p:nvCxnSpPr>
        <p:spPr>
          <a:xfrm>
            <a:off x="4987079" y="4361226"/>
            <a:ext cx="0" cy="127213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5878149" y="1936280"/>
            <a:ext cx="2501088" cy="914400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Synchronization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3850493" y="-27384"/>
            <a:ext cx="914400" cy="914400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>
            <a:defPPr>
              <a:defRPr lang="en-GB"/>
            </a:defPPr>
            <a:lvl1pPr marL="0" marR="0" indent="0" algn="ctr" defTabSz="91440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cs typeface="Open Sans Light"/>
              </a:defRPr>
            </a:lvl1pPr>
          </a:lstStyle>
          <a:p>
            <a:r>
              <a:rPr lang="en-US" sz="2000" dirty="0"/>
              <a:t>h</a:t>
            </a:r>
            <a:r>
              <a:rPr lang="en-US" sz="2000" dirty="0" err="1"/>
              <a:t>orizontal</a:t>
            </a:r>
            <a:r>
              <a:rPr lang="en-US" sz="2000" dirty="0"/>
              <a:t> transformations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2885855" y="3018656"/>
            <a:ext cx="2843677" cy="914400"/>
          </a:xfrm>
          <a:prstGeom prst="rect">
            <a:avLst/>
          </a:prstGeom>
          <a:noFill/>
        </p:spPr>
        <p:txBody>
          <a:bodyPr vert="horz" wrap="none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u="none" kern="0" dirty="0">
                <a:solidFill>
                  <a:schemeClr val="tx1"/>
                </a:solidFill>
                <a:latin typeface="Open Sans Light"/>
                <a:cs typeface="Open Sans Light"/>
              </a:rPr>
              <a:t>v</a:t>
            </a:r>
            <a:r>
              <a:rPr lang="en-US" sz="2000" u="none" kern="0" dirty="0" smtClean="0">
                <a:solidFill>
                  <a:schemeClr val="tx1"/>
                </a:solidFill>
                <a:latin typeface="Open Sans Light"/>
                <a:cs typeface="Open Sans Light"/>
              </a:rPr>
              <a:t>ertical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cs typeface="Open Sans Light"/>
              </a:rPr>
              <a:t>transformations</a:t>
            </a:r>
          </a:p>
        </p:txBody>
      </p:sp>
      <p:cxnSp>
        <p:nvCxnSpPr>
          <p:cNvPr id="5" name="Connettore 2 4"/>
          <p:cNvCxnSpPr/>
          <p:nvPr/>
        </p:nvCxnSpPr>
        <p:spPr>
          <a:xfrm flipV="1">
            <a:off x="8100392" y="3717032"/>
            <a:ext cx="0" cy="252028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6948264" y="3284984"/>
            <a:ext cx="1049749" cy="998351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algn="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Abstraction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Light"/>
              <a:ea typeface="+mn-ea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5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Consistency vs Synchronization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These two major model management mechanisms are typically realized by means of (unidirectional and bidirectional)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5771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Consistency vs Synchronization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These two major model management mechanisms are typically realized by means of (unidirectional and bidirectional) transformations</a:t>
            </a:r>
          </a:p>
          <a:p>
            <a:pPr lvl="1"/>
            <a:r>
              <a:rPr lang="en-US" sz="2000" dirty="0" smtClean="0"/>
              <a:t>Consistency management is a many-to-many relational mechanism</a:t>
            </a:r>
          </a:p>
          <a:p>
            <a:pPr lvl="1"/>
            <a:r>
              <a:rPr lang="en-US" sz="2000" dirty="0" smtClean="0"/>
              <a:t>Synchronization is a deterministic mechanism, most of the time fully automated</a:t>
            </a:r>
          </a:p>
        </p:txBody>
      </p:sp>
      <p:sp>
        <p:nvSpPr>
          <p:cNvPr id="4" name="Rettangolo arrotondato 3"/>
          <p:cNvSpPr/>
          <p:nvPr/>
        </p:nvSpPr>
        <p:spPr>
          <a:xfrm>
            <a:off x="467544" y="3717032"/>
            <a:ext cx="8026750" cy="2685515"/>
          </a:xfrm>
          <a:prstGeom prst="roundRect">
            <a:avLst>
              <a:gd name="adj" fmla="val 358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723094" y="4295420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A1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447785" y="4295420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A2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7" name="Diamante 6"/>
          <p:cNvSpPr/>
          <p:nvPr/>
        </p:nvSpPr>
        <p:spPr>
          <a:xfrm>
            <a:off x="3147969" y="4460235"/>
            <a:ext cx="281155" cy="28115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none">
              <a:latin typeface="Open Sans Light"/>
              <a:cs typeface="Open Sans Light"/>
            </a:endParaRPr>
          </a:p>
        </p:txBody>
      </p:sp>
      <p:cxnSp>
        <p:nvCxnSpPr>
          <p:cNvPr id="8" name="Connettore 1 7"/>
          <p:cNvCxnSpPr>
            <a:stCxn id="7" idx="3"/>
            <a:endCxn id="6" idx="1"/>
          </p:cNvCxnSpPr>
          <p:nvPr/>
        </p:nvCxnSpPr>
        <p:spPr>
          <a:xfrm>
            <a:off x="3429124" y="4600813"/>
            <a:ext cx="1018661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Connettore 1 8"/>
          <p:cNvCxnSpPr>
            <a:stCxn id="7" idx="1"/>
            <a:endCxn id="5" idx="3"/>
          </p:cNvCxnSpPr>
          <p:nvPr/>
        </p:nvCxnSpPr>
        <p:spPr>
          <a:xfrm flipH="1">
            <a:off x="2148133" y="4600813"/>
            <a:ext cx="999836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6051375" y="4143612"/>
            <a:ext cx="2501088" cy="914400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Consistency</a:t>
            </a:r>
          </a:p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management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723094" y="5620915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A1</a:t>
            </a:r>
            <a:endParaRPr lang="en-US" u="none" dirty="0">
              <a:latin typeface="Open Sans Light"/>
              <a:cs typeface="Open Sans Light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4447785" y="5620915"/>
            <a:ext cx="1425039" cy="610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>
                <a:latin typeface="Open Sans Light"/>
                <a:cs typeface="Open Sans Light"/>
              </a:rPr>
              <a:t>A2</a:t>
            </a:r>
            <a:endParaRPr lang="en-US" u="none" dirty="0">
              <a:latin typeface="Open Sans Light"/>
              <a:cs typeface="Open Sans Light"/>
            </a:endParaRPr>
          </a:p>
        </p:txBody>
      </p:sp>
      <p:cxnSp>
        <p:nvCxnSpPr>
          <p:cNvPr id="13" name="Connettore 2 12"/>
          <p:cNvCxnSpPr>
            <a:stCxn id="11" idx="3"/>
            <a:endCxn id="12" idx="1"/>
          </p:cNvCxnSpPr>
          <p:nvPr/>
        </p:nvCxnSpPr>
        <p:spPr>
          <a:xfrm>
            <a:off x="2148133" y="5926308"/>
            <a:ext cx="229965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6051375" y="5478802"/>
            <a:ext cx="2501088" cy="914400"/>
          </a:xfrm>
          <a:prstGeom prst="rect">
            <a:avLst/>
          </a:prstGeom>
          <a:noFill/>
        </p:spPr>
        <p:txBody>
          <a:bodyPr vert="horz" wrap="non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Open Sans Light"/>
              </a:rPr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914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spite</a:t>
            </a:r>
            <a:r>
              <a:rPr lang="it-IT" dirty="0" smtClean="0"/>
              <a:t> of </a:t>
            </a:r>
            <a:r>
              <a:rPr lang="it-IT" dirty="0" err="1" smtClean="0"/>
              <a:t>its</a:t>
            </a:r>
            <a:r>
              <a:rPr lang="it-IT" dirty="0" smtClean="0"/>
              <a:t> </a:t>
            </a:r>
            <a:r>
              <a:rPr lang="it-IT" dirty="0" err="1"/>
              <a:t>relevance</a:t>
            </a:r>
            <a:r>
              <a:rPr lang="it-IT" dirty="0"/>
              <a:t>, </a:t>
            </a:r>
            <a:r>
              <a:rPr lang="it-IT" dirty="0" err="1"/>
              <a:t>bidirectionality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rarely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anticipated</a:t>
            </a:r>
            <a:r>
              <a:rPr lang="it-IT" dirty="0"/>
              <a:t> </a:t>
            </a:r>
            <a:r>
              <a:rPr lang="it-IT" dirty="0" smtClean="0"/>
              <a:t>benefits.</a:t>
            </a:r>
          </a:p>
          <a:p>
            <a:endParaRPr lang="it-IT" b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75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Consistency vs Synchronization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These two major model management mechanisms are typically realized by means of (unidirectional and bidirectional) transformations</a:t>
            </a:r>
          </a:p>
          <a:p>
            <a:pPr lvl="1"/>
            <a:r>
              <a:rPr lang="en-US" sz="2000" dirty="0" smtClean="0"/>
              <a:t>Despite these are well established techniques there is still some confusion and the latter is often used to explain or in place of the former</a:t>
            </a:r>
          </a:p>
          <a:p>
            <a:pPr marL="90488" lvl="1" indent="0" algn="ctr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Synchronization </a:t>
            </a:r>
            <a:r>
              <a:rPr lang="it-IT" sz="2000" dirty="0" err="1" smtClean="0">
                <a:latin typeface="Symbol" charset="2"/>
                <a:cs typeface="Symbol" charset="2"/>
              </a:rPr>
              <a:t>Í</a:t>
            </a:r>
            <a:r>
              <a:rPr lang="it-IT" sz="2000" dirty="0" smtClean="0">
                <a:latin typeface="Symbol" charset="2"/>
                <a:cs typeface="Symbol" charset="2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Consistency</a:t>
            </a:r>
          </a:p>
          <a:p>
            <a:pPr marL="90488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048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Bidirectionality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relevance </a:t>
            </a:r>
            <a:r>
              <a:rPr lang="en-US" dirty="0"/>
              <a:t>of </a:t>
            </a:r>
            <a:r>
              <a:rPr lang="en-US" dirty="0" err="1"/>
              <a:t>bidirectionality</a:t>
            </a:r>
            <a:r>
              <a:rPr lang="en-US" dirty="0"/>
              <a:t> </a:t>
            </a:r>
            <a:r>
              <a:rPr lang="en-US" dirty="0" smtClean="0"/>
              <a:t>has </a:t>
            </a:r>
            <a:r>
              <a:rPr lang="en-US" dirty="0"/>
              <a:t>been advocated already in 2005 by </a:t>
            </a:r>
            <a:r>
              <a:rPr lang="en-US" dirty="0" smtClean="0"/>
              <a:t>OMG’s QVT standard, in </a:t>
            </a:r>
            <a:r>
              <a:rPr lang="en-US" dirty="0"/>
              <a:t>particular the QVT </a:t>
            </a:r>
            <a:r>
              <a:rPr lang="en-US" dirty="0" smtClean="0"/>
              <a:t>Relations </a:t>
            </a:r>
            <a:r>
              <a:rPr lang="en-US" dirty="0"/>
              <a:t>(QVT-R) </a:t>
            </a:r>
            <a:r>
              <a:rPr lang="en-US" dirty="0" smtClean="0"/>
              <a:t>language.</a:t>
            </a:r>
            <a:endParaRPr lang="en-US" dirty="0"/>
          </a:p>
          <a:p>
            <a:r>
              <a:rPr lang="en-US" dirty="0" smtClean="0"/>
              <a:t>Current approaches include also Triple </a:t>
            </a:r>
            <a:r>
              <a:rPr lang="en-US" dirty="0"/>
              <a:t>Graph </a:t>
            </a:r>
            <a:r>
              <a:rPr lang="en-US" dirty="0" smtClean="0"/>
              <a:t>Grammars (</a:t>
            </a:r>
            <a:r>
              <a:rPr lang="en-US" dirty="0"/>
              <a:t>TGGs</a:t>
            </a:r>
            <a:r>
              <a:rPr lang="en-US" dirty="0" smtClean="0"/>
              <a:t>), </a:t>
            </a:r>
            <a:r>
              <a:rPr lang="en-US" dirty="0" err="1" smtClean="0"/>
              <a:t>SyncATL</a:t>
            </a:r>
            <a:r>
              <a:rPr lang="en-US" dirty="0" smtClean="0"/>
              <a:t>, JTL, and  </a:t>
            </a:r>
            <a:r>
              <a:rPr lang="en-US" dirty="0" err="1" smtClean="0"/>
              <a:t>GRoundTram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3861048"/>
            <a:ext cx="84249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none" dirty="0">
                <a:solidFill>
                  <a:srgbClr val="133C57"/>
                </a:solidFill>
                <a:latin typeface="Open Sans Light"/>
                <a:cs typeface="Open Sans Light"/>
              </a:rPr>
              <a:t>The QVT standard [</a:t>
            </a:r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1] </a:t>
            </a:r>
            <a:r>
              <a:rPr lang="en-US" u="none" dirty="0">
                <a:solidFill>
                  <a:srgbClr val="133C57"/>
                </a:solidFill>
                <a:latin typeface="Open Sans Light"/>
                <a:cs typeface="Open Sans Light"/>
              </a:rPr>
              <a:t>is somewhat ambivalent about whether it intends all </a:t>
            </a:r>
            <a:r>
              <a:rPr lang="en-US" b="1" u="none" dirty="0">
                <a:solidFill>
                  <a:srgbClr val="133C57"/>
                </a:solidFill>
                <a:latin typeface="Open Sans Light"/>
                <a:cs typeface="Open Sans Light"/>
              </a:rPr>
              <a:t>bidirectional</a:t>
            </a:r>
            <a:r>
              <a:rPr lang="en-US" u="none" dirty="0">
                <a:solidFill>
                  <a:srgbClr val="133C57"/>
                </a:solidFill>
                <a:latin typeface="Open Sans Light"/>
                <a:cs typeface="Open Sans Light"/>
              </a:rPr>
              <a:t> QVT transformations to be </a:t>
            </a:r>
            <a:r>
              <a:rPr lang="en-US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bijective</a:t>
            </a:r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.</a:t>
            </a:r>
          </a:p>
          <a:p>
            <a:endParaRPr lang="en-US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endParaRPr lang="en-US" u="none" dirty="0" smtClean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[1] 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OMG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. MOF2.0 Query/View/Transformation (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QVT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) Adopted Specification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. OMG document 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/>
            </a:r>
            <a:b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</a:br>
            <a:r>
              <a:rPr lang="en-US" sz="14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ptc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/05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-11-01, available from http:/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/</a:t>
            </a:r>
            <a:r>
              <a:rPr lang="en-US" sz="14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www.omg.org</a:t>
            </a:r>
            <a:r>
              <a:rPr lang="en-US" sz="14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en-US" sz="1400" u="none" dirty="0">
                <a:solidFill>
                  <a:srgbClr val="133C57"/>
                </a:solidFill>
                <a:latin typeface="Open Sans Light"/>
                <a:cs typeface="Open Sans Light"/>
              </a:rPr>
              <a:t>(2005) </a:t>
            </a:r>
          </a:p>
        </p:txBody>
      </p:sp>
    </p:spTree>
    <p:extLst>
      <p:ext uri="{BB962C8B-B14F-4D97-AF65-F5344CB8AC3E}">
        <p14:creationId xmlns:p14="http://schemas.microsoft.com/office/powerpoint/2010/main" val="37199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Consistency vs Synchronization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330200" y="1140231"/>
            <a:ext cx="8490272" cy="3512905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These two major model management mechanisms are typically realized by means of (unidirectional and bidirectional) transformations</a:t>
            </a:r>
          </a:p>
          <a:p>
            <a:pPr lvl="1"/>
            <a:r>
              <a:rPr lang="en-US" sz="2000" dirty="0" smtClean="0"/>
              <a:t>Despite these are well established techniques there is still some confusion and the latter is often used to explain or in place of the former</a:t>
            </a:r>
          </a:p>
          <a:p>
            <a:pPr marL="90488" lvl="1" indent="0" algn="ctr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Synchronization </a:t>
            </a:r>
            <a:r>
              <a:rPr lang="it-IT" sz="2000" dirty="0" err="1" smtClean="0">
                <a:latin typeface="Symbol" charset="2"/>
                <a:cs typeface="Symbol" charset="2"/>
              </a:rPr>
              <a:t>Í</a:t>
            </a:r>
            <a:r>
              <a:rPr lang="it-IT" sz="2000" dirty="0" smtClean="0">
                <a:latin typeface="Symbol" charset="2"/>
                <a:cs typeface="Symbol" charset="2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Consistency</a:t>
            </a:r>
          </a:p>
          <a:p>
            <a:pPr marL="90488" lvl="1" indent="0" algn="ctr">
              <a:buNone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90488" lvl="1" indent="0" algn="ctr">
              <a:buNone/>
            </a:pPr>
            <a:endParaRPr lang="en-US" sz="2400" dirty="0">
              <a:latin typeface="Times New Roman"/>
              <a:cs typeface="Times New Roman"/>
            </a:endParaRPr>
          </a:p>
          <a:p>
            <a:pPr marL="90488" lvl="1" indent="0" algn="ctr">
              <a:buNone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90488" lvl="1" indent="0" algn="ctr">
              <a:buNone/>
            </a:pPr>
            <a:r>
              <a:rPr lang="en-US" sz="2400" dirty="0">
                <a:latin typeface="Times New Roman"/>
                <a:cs typeface="Times New Roman"/>
              </a:rPr>
              <a:t>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90488" lvl="1" indent="0">
              <a:buNone/>
            </a:pPr>
            <a:endParaRPr lang="en-US" sz="2400" dirty="0" smtClean="0"/>
          </a:p>
          <a:p>
            <a:pPr marL="90488" lvl="1" indent="0">
              <a:buNone/>
            </a:pPr>
            <a:endParaRPr lang="en-US" sz="2400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5445224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How </a:t>
            </a:r>
            <a:r>
              <a:rPr lang="en-US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bidirectionality</a:t>
            </a:r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 fits in this picture ?</a:t>
            </a:r>
            <a:endParaRPr lang="en-US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Consistency </a:t>
            </a:r>
            <a:r>
              <a:rPr lang="en-US" dirty="0" err="1" smtClean="0"/>
              <a:t>vs</a:t>
            </a:r>
            <a:r>
              <a:rPr lang="en-US" dirty="0" smtClean="0"/>
              <a:t> Synchronization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Synchronization is deterministic but not necessarily </a:t>
            </a:r>
            <a:r>
              <a:rPr lang="en-US" dirty="0" err="1" smtClean="0"/>
              <a:t>bijective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Ovale 12"/>
          <p:cNvSpPr/>
          <p:nvPr/>
        </p:nvSpPr>
        <p:spPr>
          <a:xfrm rot="3702260">
            <a:off x="2184267" y="2004849"/>
            <a:ext cx="2016224" cy="33315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e 13"/>
          <p:cNvSpPr/>
          <p:nvPr/>
        </p:nvSpPr>
        <p:spPr>
          <a:xfrm rot="18386693">
            <a:off x="3414528" y="2051560"/>
            <a:ext cx="2016224" cy="3331569"/>
          </a:xfrm>
          <a:prstGeom prst="ellips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/>
          <p:cNvSpPr txBox="1"/>
          <p:nvPr/>
        </p:nvSpPr>
        <p:spPr>
          <a:xfrm>
            <a:off x="1043608" y="5013176"/>
            <a:ext cx="56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M</a:t>
            </a:r>
            <a:r>
              <a:rPr lang="en-US" u="none" baseline="-25000" dirty="0" smtClean="0">
                <a:solidFill>
                  <a:srgbClr val="133C57"/>
                </a:solidFill>
                <a:latin typeface="Open Sans Light"/>
                <a:cs typeface="Open Sans Light"/>
              </a:rPr>
              <a:t>1</a:t>
            </a:r>
            <a:endParaRPr lang="en-US" u="none" baseline="-25000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084168" y="4653136"/>
            <a:ext cx="56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M</a:t>
            </a:r>
            <a:r>
              <a:rPr lang="en-US" u="none" baseline="-25000" dirty="0" smtClean="0">
                <a:solidFill>
                  <a:srgbClr val="133C57"/>
                </a:solidFill>
                <a:latin typeface="Open Sans Light"/>
                <a:cs typeface="Open Sans Light"/>
              </a:rPr>
              <a:t>2</a:t>
            </a:r>
            <a:endParaRPr lang="en-US" u="none" baseline="-25000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4427984" y="1916832"/>
            <a:ext cx="56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M</a:t>
            </a:r>
            <a:r>
              <a:rPr lang="en-US" u="none" baseline="-25000" dirty="0" smtClean="0">
                <a:solidFill>
                  <a:srgbClr val="133C57"/>
                </a:solidFill>
                <a:latin typeface="Open Sans Light"/>
                <a:cs typeface="Open Sans Light"/>
              </a:rPr>
              <a:t>0</a:t>
            </a:r>
            <a:endParaRPr lang="en-US" u="none" baseline="-25000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20" name="Fumetto 1 19"/>
          <p:cNvSpPr/>
          <p:nvPr/>
        </p:nvSpPr>
        <p:spPr bwMode="auto">
          <a:xfrm>
            <a:off x="5436096" y="2060848"/>
            <a:ext cx="3456384" cy="1416248"/>
          </a:xfrm>
          <a:prstGeom prst="wedgeRectCallout">
            <a:avLst>
              <a:gd name="adj1" fmla="val -60358"/>
              <a:gd name="adj2" fmla="val -33212"/>
            </a:avLst>
          </a:prstGeom>
          <a:solidFill>
            <a:sysClr val="window" lastClr="FFFFFF"/>
          </a:solidFill>
          <a:ln w="57150" cap="flat" cmpd="sng" algn="ctr">
            <a:solidFill>
              <a:srgbClr val="133C57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none" kern="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M</a:t>
            </a:r>
            <a:r>
              <a:rPr lang="en-US" sz="1800" u="none" kern="0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0</a:t>
            </a:r>
            <a:r>
              <a:rPr lang="en-US" sz="1800" u="none" kern="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 represents the synchronization (sub-model) </a:t>
            </a:r>
            <a:br>
              <a:rPr lang="en-US" sz="1800" u="none" kern="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</a:br>
            <a:r>
              <a:rPr lang="en-US" sz="1800" u="none" kern="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between M</a:t>
            </a:r>
            <a:r>
              <a:rPr lang="en-US" sz="1800" u="none" kern="0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1</a:t>
            </a:r>
            <a:r>
              <a:rPr lang="en-US" sz="1800" u="none" kern="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 and M</a:t>
            </a:r>
            <a:r>
              <a:rPr lang="en-US" sz="1800" u="none" kern="0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rPr>
              <a:t>2</a:t>
            </a:r>
            <a:endParaRPr lang="en-US" sz="1800" u="none" kern="0" baseline="-25000" dirty="0">
              <a:solidFill>
                <a:srgbClr val="336699">
                  <a:lumMod val="75000"/>
                </a:srgbClr>
              </a:solidFill>
              <a:latin typeface="Open Sans Light"/>
              <a:ea typeface="+mn-ea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78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Consistency </a:t>
            </a:r>
            <a:r>
              <a:rPr lang="en-US" dirty="0" err="1" smtClean="0"/>
              <a:t>vs</a:t>
            </a:r>
            <a:r>
              <a:rPr lang="en-US" dirty="0" smtClean="0"/>
              <a:t> Synchronization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Consider the bookmarks synchronization between different browsers (</a:t>
            </a:r>
            <a:r>
              <a:rPr lang="en-US" dirty="0" err="1" smtClean="0"/>
              <a:t>eg</a:t>
            </a:r>
            <a:r>
              <a:rPr lang="en-US" dirty="0" smtClean="0"/>
              <a:t>. Chrome, Safari,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Besides the obviously shared information, each browser may have specific metadata which are not present in the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4860032" cy="2220319"/>
          </a:xfrm>
          <a:prstGeom prst="rect">
            <a:avLst/>
          </a:prstGeom>
          <a:ln>
            <a:solidFill>
              <a:srgbClr val="3F75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293096"/>
            <a:ext cx="4884543" cy="2160240"/>
          </a:xfrm>
          <a:prstGeom prst="rect">
            <a:avLst/>
          </a:prstGeom>
          <a:ln>
            <a:solidFill>
              <a:srgbClr val="3F75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1080120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792088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013176"/>
            <a:ext cx="648072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517232"/>
            <a:ext cx="648072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1440160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628800"/>
            <a:ext cx="1440160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sellaDiTesto 13"/>
          <p:cNvSpPr txBox="1"/>
          <p:nvPr/>
        </p:nvSpPr>
        <p:spPr>
          <a:xfrm>
            <a:off x="5364088" y="332656"/>
            <a:ext cx="3528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The highlighted elements are not shared among the two “models”</a:t>
            </a:r>
          </a:p>
          <a:p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2000" u="none" dirty="0">
                <a:solidFill>
                  <a:srgbClr val="133C57"/>
                </a:solidFill>
                <a:latin typeface="Open Sans Light"/>
                <a:cs typeface="Open Sans Light"/>
              </a:rPr>
              <a:t>a</a:t>
            </a:r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ny change on these elements won’t be propagated</a:t>
            </a:r>
          </a:p>
          <a:p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only changes on the “isomorphic” part must be propagated </a:t>
            </a:r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48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93096"/>
            <a:ext cx="5040560" cy="2193980"/>
          </a:xfrm>
          <a:prstGeom prst="rect">
            <a:avLst/>
          </a:prstGeom>
          <a:ln>
            <a:solidFill>
              <a:srgbClr val="3F75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332656"/>
            <a:ext cx="5040560" cy="2238843"/>
          </a:xfrm>
          <a:prstGeom prst="rect">
            <a:avLst/>
          </a:prstGeom>
          <a:ln>
            <a:solidFill>
              <a:srgbClr val="3F75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1368152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1368152" cy="20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sellaDiTesto 13"/>
          <p:cNvSpPr txBox="1"/>
          <p:nvPr/>
        </p:nvSpPr>
        <p:spPr>
          <a:xfrm>
            <a:off x="5364088" y="332656"/>
            <a:ext cx="3528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The highlighted elements are not shared among the two “models”</a:t>
            </a:r>
          </a:p>
          <a:p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2000" u="none" dirty="0">
                <a:solidFill>
                  <a:srgbClr val="133C57"/>
                </a:solidFill>
                <a:latin typeface="Open Sans Light"/>
                <a:cs typeface="Open Sans Light"/>
              </a:rPr>
              <a:t>a</a:t>
            </a:r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ny change on these elements won’t be propagated</a:t>
            </a:r>
          </a:p>
          <a:p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r>
              <a:rPr lang="en-US" sz="20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only changes on the “isomorphic” part must be propagated </a:t>
            </a:r>
            <a:endParaRPr lang="en-US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387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611560" y="3789040"/>
            <a:ext cx="7704856" cy="2520280"/>
          </a:xfrm>
          <a:prstGeom prst="rect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/>
          <p:cNvSpPr/>
          <p:nvPr/>
        </p:nvSpPr>
        <p:spPr>
          <a:xfrm>
            <a:off x="827584" y="4365104"/>
            <a:ext cx="7416824" cy="1800200"/>
          </a:xfrm>
          <a:prstGeom prst="rect">
            <a:avLst/>
          </a:prstGeom>
          <a:solidFill>
            <a:srgbClr val="D7DFBF">
              <a:alpha val="44000"/>
            </a:srgb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Consistency </a:t>
            </a:r>
            <a:r>
              <a:rPr lang="en-US" dirty="0" err="1" smtClean="0"/>
              <a:t>vs</a:t>
            </a:r>
            <a:r>
              <a:rPr lang="en-US" dirty="0" smtClean="0"/>
              <a:t> Synchronization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Synchronization is deterministic but not necessarily </a:t>
            </a:r>
            <a:r>
              <a:rPr lang="en-US" dirty="0" err="1" smtClean="0"/>
              <a:t>bijective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043608" y="5013176"/>
            <a:ext cx="7128792" cy="9966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755576" y="3789040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Consistency Management</a:t>
            </a:r>
            <a:endParaRPr lang="en-US" sz="18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187624" y="5013176"/>
            <a:ext cx="274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none" dirty="0" err="1" smtClean="0">
                <a:solidFill>
                  <a:srgbClr val="133C57"/>
                </a:solidFill>
                <a:latin typeface="Open Sans Light"/>
                <a:cs typeface="Open Sans Light"/>
              </a:rPr>
              <a:t>Bijective</a:t>
            </a:r>
            <a:r>
              <a:rPr lang="en-US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 Synchronization</a:t>
            </a:r>
            <a:endParaRPr lang="en-US" sz="18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971600" y="4365104"/>
            <a:ext cx="184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Synchronization</a:t>
            </a:r>
            <a:endParaRPr lang="en-US" sz="18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24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467544" y="1120890"/>
            <a:ext cx="8208911" cy="4698200"/>
          </a:xfrm>
        </p:spPr>
        <p:txBody>
          <a:bodyPr>
            <a:normAutofit/>
          </a:bodyPr>
          <a:lstStyle/>
          <a:p>
            <a:r>
              <a:rPr lang="it-IT" dirty="0" smtClean="0"/>
              <a:t>«The </a:t>
            </a:r>
            <a:r>
              <a:rPr lang="it-IT" dirty="0" err="1"/>
              <a:t>developer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full control of </a:t>
            </a:r>
            <a:r>
              <a:rPr lang="it-IT" dirty="0" err="1"/>
              <a:t>what</a:t>
            </a:r>
            <a:r>
              <a:rPr lang="it-IT" dirty="0"/>
              <a:t> the </a:t>
            </a:r>
            <a:r>
              <a:rPr lang="it-IT" dirty="0" err="1" smtClean="0"/>
              <a:t>transformation</a:t>
            </a:r>
            <a:r>
              <a:rPr lang="it-IT" dirty="0" smtClean="0"/>
              <a:t> </a:t>
            </a:r>
            <a:r>
              <a:rPr lang="it-IT" dirty="0" err="1"/>
              <a:t>does</a:t>
            </a:r>
            <a:r>
              <a:rPr lang="it-IT" dirty="0"/>
              <a:t>. [...]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claim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determinism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, first,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 smtClean="0"/>
              <a:t>behavior</a:t>
            </a:r>
            <a:r>
              <a:rPr lang="it-IT" dirty="0" smtClean="0"/>
              <a:t> </a:t>
            </a:r>
            <a:r>
              <a:rPr lang="it-IT" dirty="0" err="1"/>
              <a:t>predictable</a:t>
            </a:r>
            <a:r>
              <a:rPr lang="it-IT" dirty="0"/>
              <a:t>, and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organisations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 smtClean="0"/>
              <a:t>unacceptably</a:t>
            </a:r>
            <a:r>
              <a:rPr lang="it-IT" dirty="0" smtClean="0"/>
              <a:t> </a:t>
            </a:r>
            <a:r>
              <a:rPr lang="it-IT" dirty="0"/>
              <a:t>“</a:t>
            </a:r>
            <a:r>
              <a:rPr lang="it-IT" dirty="0" err="1"/>
              <a:t>locked</a:t>
            </a:r>
            <a:r>
              <a:rPr lang="it-IT" dirty="0"/>
              <a:t> in” to the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first use</a:t>
            </a:r>
            <a:r>
              <a:rPr lang="it-IT" dirty="0" smtClean="0"/>
              <a:t>.» </a:t>
            </a:r>
            <a:endParaRPr lang="it-IT" dirty="0"/>
          </a:p>
          <a:p>
            <a:endParaRPr lang="en-US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79512" y="6270411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none" dirty="0">
                <a:solidFill>
                  <a:srgbClr val="133C57"/>
                </a:solidFill>
              </a:rPr>
              <a:t>P. Stevens. </a:t>
            </a:r>
            <a:r>
              <a:rPr lang="it-IT" sz="1600" u="none" dirty="0" err="1">
                <a:solidFill>
                  <a:srgbClr val="133C57"/>
                </a:solidFill>
              </a:rPr>
              <a:t>Bidirectional</a:t>
            </a:r>
            <a:r>
              <a:rPr lang="it-IT" sz="1600" u="none" dirty="0">
                <a:solidFill>
                  <a:srgbClr val="133C57"/>
                </a:solidFill>
              </a:rPr>
              <a:t> model </a:t>
            </a:r>
            <a:r>
              <a:rPr lang="it-IT" sz="1600" u="none" dirty="0" err="1">
                <a:solidFill>
                  <a:srgbClr val="133C57"/>
                </a:solidFill>
              </a:rPr>
              <a:t>transformations</a:t>
            </a:r>
            <a:r>
              <a:rPr lang="it-IT" sz="1600" u="none" dirty="0">
                <a:solidFill>
                  <a:srgbClr val="133C57"/>
                </a:solidFill>
              </a:rPr>
              <a:t> in QVT: </a:t>
            </a:r>
            <a:r>
              <a:rPr lang="it-IT" sz="1600" u="none" dirty="0" err="1">
                <a:solidFill>
                  <a:srgbClr val="133C57"/>
                </a:solidFill>
              </a:rPr>
              <a:t>semantic</a:t>
            </a:r>
            <a:r>
              <a:rPr lang="it-IT" sz="1600" u="none" dirty="0">
                <a:solidFill>
                  <a:srgbClr val="133C57"/>
                </a:solidFill>
              </a:rPr>
              <a:t> </a:t>
            </a:r>
            <a:r>
              <a:rPr lang="it-IT" sz="1600" u="none" dirty="0" err="1">
                <a:solidFill>
                  <a:srgbClr val="133C57"/>
                </a:solidFill>
              </a:rPr>
              <a:t>issues</a:t>
            </a:r>
            <a:r>
              <a:rPr lang="it-IT" sz="1600" u="none" dirty="0">
                <a:solidFill>
                  <a:srgbClr val="133C57"/>
                </a:solidFill>
              </a:rPr>
              <a:t> and open </a:t>
            </a:r>
            <a:r>
              <a:rPr lang="it-IT" sz="1600" u="none" dirty="0" err="1">
                <a:solidFill>
                  <a:srgbClr val="133C57"/>
                </a:solidFill>
              </a:rPr>
              <a:t>questions</a:t>
            </a:r>
            <a:r>
              <a:rPr lang="it-IT" sz="1600" u="none" dirty="0">
                <a:solidFill>
                  <a:srgbClr val="133C57"/>
                </a:solidFill>
              </a:rPr>
              <a:t>. </a:t>
            </a:r>
            <a:r>
              <a:rPr lang="it-IT" sz="1600" i="1" u="none" dirty="0">
                <a:solidFill>
                  <a:srgbClr val="133C57"/>
                </a:solidFill>
              </a:rPr>
              <a:t>SOSYM</a:t>
            </a:r>
            <a:r>
              <a:rPr lang="it-IT" sz="1600" u="none" dirty="0">
                <a:solidFill>
                  <a:srgbClr val="133C57"/>
                </a:solidFill>
              </a:rPr>
              <a:t>, 8, 2009. </a:t>
            </a:r>
          </a:p>
          <a:p>
            <a:endParaRPr lang="en-US" sz="1600" u="none" dirty="0">
              <a:solidFill>
                <a:srgbClr val="133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bijectivity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ost examples </a:t>
            </a:r>
            <a:r>
              <a:rPr lang="en-US" dirty="0"/>
              <a:t>of bidirectional </a:t>
            </a:r>
            <a:r>
              <a:rPr lang="en-US" dirty="0" smtClean="0"/>
              <a:t>transformations </a:t>
            </a:r>
            <a:r>
              <a:rPr lang="en-US" dirty="0"/>
              <a:t>are </a:t>
            </a:r>
            <a:r>
              <a:rPr lang="en-US" dirty="0" smtClean="0"/>
              <a:t>non-</a:t>
            </a:r>
            <a:r>
              <a:rPr lang="en-US" dirty="0" err="1" smtClean="0"/>
              <a:t>bijective</a:t>
            </a:r>
            <a:r>
              <a:rPr lang="en-US" dirty="0" smtClean="0"/>
              <a:t>, therefore there </a:t>
            </a:r>
            <a:r>
              <a:rPr lang="en-US" dirty="0"/>
              <a:t>may be multiple ways to transform two models into a consistent state, introducing </a:t>
            </a:r>
            <a:r>
              <a:rPr lang="en-US" dirty="0" smtClean="0"/>
              <a:t>uncertainty and non-determinism.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spite</a:t>
            </a:r>
            <a:r>
              <a:rPr lang="it-IT" dirty="0" smtClean="0"/>
              <a:t> of </a:t>
            </a:r>
            <a:r>
              <a:rPr lang="it-IT" dirty="0" err="1" smtClean="0"/>
              <a:t>its</a:t>
            </a:r>
            <a:r>
              <a:rPr lang="it-IT" dirty="0" smtClean="0"/>
              <a:t> </a:t>
            </a:r>
            <a:r>
              <a:rPr lang="it-IT" dirty="0" err="1"/>
              <a:t>relevance</a:t>
            </a:r>
            <a:r>
              <a:rPr lang="it-IT" dirty="0"/>
              <a:t>, </a:t>
            </a:r>
            <a:r>
              <a:rPr lang="it-IT" dirty="0" err="1"/>
              <a:t>bidirectionality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rarely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anticipated</a:t>
            </a:r>
            <a:r>
              <a:rPr lang="it-IT" dirty="0"/>
              <a:t> </a:t>
            </a:r>
            <a:r>
              <a:rPr lang="it-IT" dirty="0" smtClean="0"/>
              <a:t>benefits.</a:t>
            </a:r>
          </a:p>
          <a:p>
            <a:endParaRPr lang="it-IT" dirty="0"/>
          </a:p>
          <a:p>
            <a:r>
              <a:rPr lang="it-IT" b="1" dirty="0" err="1" smtClean="0"/>
              <a:t>Why</a:t>
            </a:r>
            <a:r>
              <a:rPr lang="it-IT" b="1" dirty="0" smtClean="0"/>
              <a:t>?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879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bijectivity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ost examples </a:t>
            </a:r>
            <a:r>
              <a:rPr lang="en-US" dirty="0"/>
              <a:t>of bidirectional </a:t>
            </a:r>
            <a:r>
              <a:rPr lang="en-US" dirty="0" smtClean="0"/>
              <a:t>transformations </a:t>
            </a:r>
            <a:r>
              <a:rPr lang="en-US" dirty="0"/>
              <a:t>are not </a:t>
            </a:r>
            <a:r>
              <a:rPr lang="en-US" dirty="0" err="1" smtClean="0"/>
              <a:t>bijective</a:t>
            </a:r>
            <a:r>
              <a:rPr lang="en-US" dirty="0" smtClean="0"/>
              <a:t>, therefore there </a:t>
            </a:r>
            <a:r>
              <a:rPr lang="en-US" dirty="0"/>
              <a:t>may be multiple ways to transform two models into a consistent state, introducing </a:t>
            </a:r>
            <a:r>
              <a:rPr lang="en-US" b="1" dirty="0" smtClean="0"/>
              <a:t>uncertainty</a:t>
            </a:r>
            <a:r>
              <a:rPr lang="en-US" dirty="0" smtClean="0"/>
              <a:t> and </a:t>
            </a:r>
            <a:r>
              <a:rPr lang="en-US" b="1" dirty="0" smtClean="0"/>
              <a:t>non-determinism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789040"/>
            <a:ext cx="3627710" cy="26302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869160"/>
            <a:ext cx="4635996" cy="1295581"/>
          </a:xfrm>
          <a:prstGeom prst="rect">
            <a:avLst/>
          </a:prstGeom>
        </p:spPr>
      </p:pic>
      <p:sp>
        <p:nvSpPr>
          <p:cNvPr id="10" name="Freeform 6"/>
          <p:cNvSpPr>
            <a:spLocks noEditPoints="1"/>
          </p:cNvSpPr>
          <p:nvPr/>
        </p:nvSpPr>
        <p:spPr bwMode="auto">
          <a:xfrm rot="16200000" flipH="1">
            <a:off x="4211961" y="3861049"/>
            <a:ext cx="1152127" cy="1440159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rgbClr val="133C57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CasellaDiTesto 10"/>
          <p:cNvSpPr txBox="1"/>
          <p:nvPr/>
        </p:nvSpPr>
        <p:spPr>
          <a:xfrm>
            <a:off x="5508104" y="3933056"/>
            <a:ext cx="41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none" dirty="0" smtClean="0">
                <a:solidFill>
                  <a:srgbClr val="FF0000"/>
                </a:solidFill>
                <a:latin typeface="Open Sans Extrabold"/>
                <a:cs typeface="Open Sans Extrabold"/>
              </a:rPr>
              <a:t>?</a:t>
            </a:r>
            <a:endParaRPr lang="en-US" sz="3600" u="none" dirty="0">
              <a:solidFill>
                <a:srgbClr val="FF0000"/>
              </a:solidFill>
              <a:latin typeface="Open Sans Extrabold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196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Opaque semantics </a:t>
            </a:r>
            <a:r>
              <a:rPr lang="en-US" sz="3600" dirty="0" smtClean="0"/>
              <a:t>of </a:t>
            </a:r>
            <a:r>
              <a:rPr lang="en-US" sz="3600" dirty="0" err="1" smtClean="0"/>
              <a:t>bidirectionality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bidirectional languages translate a non-deterministic specification into an actual bidirectional transformation procedure. </a:t>
            </a:r>
          </a:p>
        </p:txBody>
      </p:sp>
    </p:spTree>
    <p:extLst>
      <p:ext uri="{BB962C8B-B14F-4D97-AF65-F5344CB8AC3E}">
        <p14:creationId xmlns:p14="http://schemas.microsoft.com/office/powerpoint/2010/main" val="308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Opaque semantics </a:t>
            </a:r>
            <a:r>
              <a:rPr lang="en-US" sz="3600" dirty="0"/>
              <a:t>of </a:t>
            </a:r>
            <a:r>
              <a:rPr lang="en-US" sz="3600" dirty="0" err="1"/>
              <a:t>bidirectionality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bidirectional languages translate a non-deterministic specification into an actual bidirectional transformation procedure. </a:t>
            </a:r>
          </a:p>
          <a:p>
            <a:r>
              <a:rPr lang="en-US" dirty="0" smtClean="0"/>
              <a:t>Consistency is enforced by imposing a specific «update policy» determined by foreign and unknown factors, </a:t>
            </a:r>
            <a:r>
              <a:rPr lang="en-US" dirty="0" err="1" smtClean="0"/>
              <a:t>ie</a:t>
            </a:r>
            <a:r>
              <a:rPr lang="en-US" dirty="0" smtClean="0"/>
              <a:t>. language implementation, heuristics, and rule order.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0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Opaque semantics </a:t>
            </a:r>
            <a:r>
              <a:rPr lang="en-US" sz="3600" dirty="0"/>
              <a:t>of </a:t>
            </a:r>
            <a:r>
              <a:rPr lang="en-US" sz="3600" dirty="0" err="1"/>
              <a:t>bidirectionality</a:t>
            </a:r>
            <a:endParaRPr lang="en-US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bidirectional languages translate a non-deterministic specification into an actual bidirectional transformation procedure. </a:t>
            </a:r>
          </a:p>
          <a:p>
            <a:r>
              <a:rPr lang="en-US" dirty="0" smtClean="0"/>
              <a:t>Consistency is enforced by imposing a specific «update policy» determined by foreign and unknown factors, </a:t>
            </a:r>
            <a:r>
              <a:rPr lang="en-US" dirty="0" err="1" smtClean="0"/>
              <a:t>eg</a:t>
            </a:r>
            <a:r>
              <a:rPr lang="en-US" dirty="0" smtClean="0"/>
              <a:t>. language implementation, heuristics, and rule order. </a:t>
            </a:r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467544" y="4509120"/>
            <a:ext cx="8255000" cy="1828304"/>
          </a:xfrm>
          <a:prstGeom prst="roundRect">
            <a:avLst>
              <a:gd name="adj" fmla="val 10435"/>
            </a:avLst>
          </a:prstGeom>
          <a:ln w="57150" cmpd="sng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u="none" dirty="0">
                <a:solidFill>
                  <a:srgbClr val="133C57"/>
                </a:solidFill>
                <a:latin typeface="Open Sans Light"/>
                <a:cs typeface="Open Sans Light"/>
              </a:rPr>
              <a:t>As a consequence, result is </a:t>
            </a:r>
            <a:r>
              <a:rPr lang="en-US" sz="2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unpredictable and </a:t>
            </a:r>
            <a:r>
              <a:rPr lang="en-US" sz="2800" u="none" dirty="0">
                <a:solidFill>
                  <a:srgbClr val="133C57"/>
                </a:solidFill>
                <a:latin typeface="Open Sans Light"/>
                <a:cs typeface="Open Sans Light"/>
              </a:rPr>
              <a:t>developers have little or no control on the «update policy».</a:t>
            </a:r>
          </a:p>
        </p:txBody>
      </p:sp>
    </p:spTree>
    <p:extLst>
      <p:ext uri="{BB962C8B-B14F-4D97-AF65-F5344CB8AC3E}">
        <p14:creationId xmlns:p14="http://schemas.microsoft.com/office/powerpoint/2010/main" val="26839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Developers must have full control via a clear semantics in order to</a:t>
            </a:r>
            <a:endParaRPr lang="en-US" dirty="0"/>
          </a:p>
          <a:p>
            <a:pPr lvl="1"/>
            <a:r>
              <a:rPr lang="en-US" b="1" dirty="0" smtClean="0"/>
              <a:t>Managing </a:t>
            </a:r>
            <a:r>
              <a:rPr lang="en-US" b="1" dirty="0"/>
              <a:t>the uncertainty</a:t>
            </a:r>
            <a:r>
              <a:rPr lang="en-US" dirty="0"/>
              <a:t>: all admissible solutions must be generated at once letting the designer choose the desired one</a:t>
            </a:r>
          </a:p>
          <a:p>
            <a:pPr lvl="1"/>
            <a:r>
              <a:rPr lang="en-US" b="1" dirty="0" smtClean="0"/>
              <a:t>Define the </a:t>
            </a:r>
            <a:r>
              <a:rPr lang="en-US" b="1" dirty="0"/>
              <a:t>update policy</a:t>
            </a:r>
            <a:r>
              <a:rPr lang="en-US" dirty="0"/>
              <a:t>: an intentional (and general) «update policy» is adopted and implemented at design-time (</a:t>
            </a:r>
            <a:r>
              <a:rPr lang="en-US" dirty="0" err="1"/>
              <a:t>cfr</a:t>
            </a:r>
            <a:r>
              <a:rPr lang="en-US" dirty="0"/>
              <a:t>. [1])</a:t>
            </a:r>
          </a:p>
          <a:p>
            <a:endParaRPr lang="en-US" dirty="0" smtClean="0"/>
          </a:p>
          <a:p>
            <a:endParaRPr lang="en-US" dirty="0"/>
          </a:p>
          <a:p>
            <a:pPr marL="450850" indent="-450850"/>
            <a:r>
              <a:rPr lang="en-US" sz="1600" dirty="0">
                <a:latin typeface="Times"/>
                <a:cs typeface="Times"/>
              </a:rPr>
              <a:t>[1] </a:t>
            </a:r>
            <a:r>
              <a:rPr lang="en-US" sz="1600" dirty="0" smtClean="0">
                <a:latin typeface="Times"/>
                <a:cs typeface="Times"/>
              </a:rPr>
              <a:t>	</a:t>
            </a:r>
            <a:r>
              <a:rPr lang="en-US" sz="1600" dirty="0" err="1" smtClean="0">
                <a:latin typeface="Times"/>
                <a:cs typeface="Times"/>
              </a:rPr>
              <a:t>Zan</a:t>
            </a:r>
            <a:r>
              <a:rPr lang="en-US" sz="1600" dirty="0" smtClean="0">
                <a:latin typeface="Times"/>
                <a:cs typeface="Times"/>
              </a:rPr>
              <a:t> </a:t>
            </a:r>
            <a:r>
              <a:rPr lang="en-US" sz="1600" dirty="0">
                <a:latin typeface="Times"/>
                <a:cs typeface="Times"/>
              </a:rPr>
              <a:t>Tao, Hugo Pacheco, and Zhenjiang Hu. "Writing bidirectional model transformations as intentional updates." Companion Proceedings of the 36th International Conference on Software Engineering. ACM, 2014.</a:t>
            </a:r>
          </a:p>
        </p:txBody>
      </p:sp>
    </p:spTree>
    <p:extLst>
      <p:ext uri="{BB962C8B-B14F-4D97-AF65-F5344CB8AC3E}">
        <p14:creationId xmlns:p14="http://schemas.microsoft.com/office/powerpoint/2010/main" val="42521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not always possible to define the update policy because the available information at design-time is not enough for defining the update policy</a:t>
            </a:r>
          </a:p>
          <a:p>
            <a:pPr lvl="1"/>
            <a:r>
              <a:rPr lang="en-US" dirty="0" smtClean="0"/>
              <a:t>The decision must then be deferred to the modeler who is running the transformation by letting her traverse the complete solution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0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</a:t>
            </a:r>
            <a:r>
              <a:rPr lang="en-US" sz="3200" dirty="0" smtClean="0"/>
              <a:t>on-deterministic languages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9885" y="1119235"/>
            <a:ext cx="8562595" cy="5391696"/>
          </a:xfrm>
        </p:spPr>
        <p:txBody>
          <a:bodyPr/>
          <a:lstStyle/>
          <a:p>
            <a:r>
              <a:rPr lang="en-US" dirty="0" smtClean="0"/>
              <a:t>Over the last yeast, new languages/semantics have been proposed</a:t>
            </a:r>
          </a:p>
          <a:p>
            <a:pPr lvl="1"/>
            <a:r>
              <a:rPr lang="en-US" dirty="0" smtClean="0"/>
              <a:t>Janus Transformation Language (JTL)</a:t>
            </a:r>
          </a:p>
          <a:p>
            <a:pPr lvl="1"/>
            <a:r>
              <a:rPr lang="en-US" dirty="0" smtClean="0"/>
              <a:t>Alloy-based Semantics for QVT-R</a:t>
            </a:r>
          </a:p>
          <a:p>
            <a:pPr marL="90488" lvl="1" indent="0">
              <a:buNone/>
            </a:pPr>
            <a:endParaRPr lang="en-US" dirty="0"/>
          </a:p>
          <a:p>
            <a:r>
              <a:rPr lang="en-US" dirty="0" smtClean="0"/>
              <a:t>They are able to produce more than one result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3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Janus Transformation Language (JTL)</a:t>
            </a:r>
            <a:endParaRPr lang="it-IT" sz="3600" dirty="0" smtClean="0"/>
          </a:p>
        </p:txBody>
      </p:sp>
      <p:sp>
        <p:nvSpPr>
          <p:cNvPr id="16386" name="Segnaposto tes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JTL has formal semantics based on Answer Set Programming (ASP) and therefore can be considered a constraint-based approach.</a:t>
            </a:r>
            <a:endParaRPr lang="en-US" dirty="0"/>
          </a:p>
          <a:p>
            <a:r>
              <a:rPr lang="en-US" dirty="0" smtClean="0"/>
              <a:t>ASP is a form of logic programming with non-monotonic reasoning related to SAT. Several solvers are available, </a:t>
            </a:r>
            <a:r>
              <a:rPr lang="en-US" dirty="0" err="1" smtClean="0"/>
              <a:t>eg</a:t>
            </a:r>
            <a:r>
              <a:rPr lang="en-US" dirty="0" smtClean="0"/>
              <a:t>. DLV.</a:t>
            </a:r>
          </a:p>
          <a:p>
            <a:endParaRPr lang="en-US" dirty="0"/>
          </a:p>
          <a:p>
            <a:r>
              <a:rPr lang="en-US" dirty="0"/>
              <a:t>JTL is embedded in a framework available on the Eclipse platform and can be applied to </a:t>
            </a:r>
            <a:r>
              <a:rPr lang="en-US" dirty="0" err="1"/>
              <a:t>Ecore</a:t>
            </a:r>
            <a:r>
              <a:rPr lang="en-US" dirty="0"/>
              <a:t> </a:t>
            </a:r>
            <a:r>
              <a:rPr lang="en-US" dirty="0" err="1" smtClean="0"/>
              <a:t>metamodels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3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692697"/>
            <a:ext cx="3528393" cy="255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6004" y="1240412"/>
            <a:ext cx="4786529" cy="132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tangolo arrotondato 8"/>
          <p:cNvSpPr/>
          <p:nvPr/>
        </p:nvSpPr>
        <p:spPr>
          <a:xfrm>
            <a:off x="935596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source</a:t>
            </a:r>
            <a:endParaRPr lang="it-IT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5748151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u="none" dirty="0">
                <a:solidFill>
                  <a:srgbClr val="133C57"/>
                </a:solidFill>
                <a:latin typeface="Open Sans Light"/>
                <a:cs typeface="Open Sans Light"/>
              </a:rPr>
              <a:t>target</a:t>
            </a:r>
          </a:p>
        </p:txBody>
      </p:sp>
      <p:grpSp>
        <p:nvGrpSpPr>
          <p:cNvPr id="2" name="Gruppo 12"/>
          <p:cNvGrpSpPr/>
          <p:nvPr/>
        </p:nvGrpSpPr>
        <p:grpSpPr>
          <a:xfrm>
            <a:off x="3779912" y="1340768"/>
            <a:ext cx="432048" cy="720080"/>
            <a:chOff x="3779912" y="1412776"/>
            <a:chExt cx="432048" cy="720080"/>
          </a:xfrm>
        </p:grpSpPr>
        <p:sp>
          <p:nvSpPr>
            <p:cNvPr id="11" name="Freccia a destra rientrata 10"/>
            <p:cNvSpPr/>
            <p:nvPr/>
          </p:nvSpPr>
          <p:spPr>
            <a:xfrm>
              <a:off x="3779912" y="1844824"/>
              <a:ext cx="432048" cy="288032"/>
            </a:xfrm>
            <a:prstGeom prst="notch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3779912" y="1412776"/>
              <a:ext cx="432048" cy="36004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000" b="1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T</a:t>
              </a:r>
            </a:p>
          </p:txBody>
        </p:sp>
      </p:grpSp>
      <p:grpSp>
        <p:nvGrpSpPr>
          <p:cNvPr id="3" name="Gruppo 16"/>
          <p:cNvGrpSpPr/>
          <p:nvPr/>
        </p:nvGrpSpPr>
        <p:grpSpPr>
          <a:xfrm>
            <a:off x="5436096" y="2996952"/>
            <a:ext cx="2448272" cy="864096"/>
            <a:chOff x="5436096" y="2996952"/>
            <a:chExt cx="2448272" cy="864096"/>
          </a:xfrm>
        </p:grpSpPr>
        <p:sp>
          <p:nvSpPr>
            <p:cNvPr id="15" name="Freccia a destra con strisce 14"/>
            <p:cNvSpPr/>
            <p:nvPr/>
          </p:nvSpPr>
          <p:spPr>
            <a:xfrm rot="5400000">
              <a:off x="5220072" y="3212976"/>
              <a:ext cx="864096" cy="432048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724128" y="3176972"/>
              <a:ext cx="2160240" cy="504056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Manual</a:t>
              </a:r>
              <a:r>
                <a:rPr lang="it-IT" sz="1800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 </a:t>
              </a: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Changes</a:t>
              </a:r>
              <a:endParaRPr lang="it-IT" sz="1800" u="none" kern="0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1" name="Fumetto 1 20"/>
          <p:cNvSpPr/>
          <p:nvPr/>
        </p:nvSpPr>
        <p:spPr>
          <a:xfrm>
            <a:off x="971600" y="3429000"/>
            <a:ext cx="3281515" cy="510684"/>
          </a:xfrm>
          <a:prstGeom prst="wedgeRectCallout">
            <a:avLst>
              <a:gd name="adj1" fmla="val -21958"/>
              <a:gd name="adj2" fmla="val -93850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none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rPr>
              <a:t>Hierarchical State Machine</a:t>
            </a:r>
            <a:endParaRPr lang="en-US" sz="2000" u="none" dirty="0">
              <a:solidFill>
                <a:srgbClr val="516B85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22" name="Fumetto 1 21"/>
          <p:cNvSpPr/>
          <p:nvPr/>
        </p:nvSpPr>
        <p:spPr>
          <a:xfrm>
            <a:off x="5220072" y="2924944"/>
            <a:ext cx="3281515" cy="1296144"/>
          </a:xfrm>
          <a:prstGeom prst="wedgeRectCallout">
            <a:avLst>
              <a:gd name="adj1" fmla="val -21044"/>
              <a:gd name="adj2" fmla="val -75482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none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rPr>
              <a:t>Non-hierarchical state machine obtained by flattening the source model</a:t>
            </a:r>
            <a:endParaRPr lang="en-US" sz="2000" u="none" dirty="0">
              <a:solidFill>
                <a:srgbClr val="516B85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824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692697"/>
            <a:ext cx="3528393" cy="255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6004" y="1240412"/>
            <a:ext cx="4786529" cy="132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7542" y="4365105"/>
            <a:ext cx="4620785" cy="1488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tangolo arrotondato 8"/>
          <p:cNvSpPr/>
          <p:nvPr/>
        </p:nvSpPr>
        <p:spPr>
          <a:xfrm>
            <a:off x="935596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source</a:t>
            </a:r>
            <a:endParaRPr lang="it-IT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5748151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u="none" dirty="0">
                <a:solidFill>
                  <a:srgbClr val="133C57"/>
                </a:solidFill>
                <a:latin typeface="Open Sans Light"/>
                <a:cs typeface="Open Sans Light"/>
              </a:rPr>
              <a:t>target</a:t>
            </a:r>
          </a:p>
        </p:txBody>
      </p:sp>
      <p:grpSp>
        <p:nvGrpSpPr>
          <p:cNvPr id="2" name="Gruppo 12"/>
          <p:cNvGrpSpPr/>
          <p:nvPr/>
        </p:nvGrpSpPr>
        <p:grpSpPr>
          <a:xfrm>
            <a:off x="3779912" y="1340768"/>
            <a:ext cx="432048" cy="720080"/>
            <a:chOff x="3779912" y="1412776"/>
            <a:chExt cx="432048" cy="720080"/>
          </a:xfrm>
        </p:grpSpPr>
        <p:sp>
          <p:nvSpPr>
            <p:cNvPr id="11" name="Freccia a destra rientrata 10"/>
            <p:cNvSpPr/>
            <p:nvPr/>
          </p:nvSpPr>
          <p:spPr>
            <a:xfrm>
              <a:off x="3779912" y="1844824"/>
              <a:ext cx="432048" cy="288032"/>
            </a:xfrm>
            <a:prstGeom prst="notch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3779912" y="1412776"/>
              <a:ext cx="432048" cy="36004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000" b="1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T</a:t>
              </a:r>
            </a:p>
          </p:txBody>
        </p:sp>
      </p:grpSp>
      <p:grpSp>
        <p:nvGrpSpPr>
          <p:cNvPr id="3" name="Gruppo 16"/>
          <p:cNvGrpSpPr/>
          <p:nvPr/>
        </p:nvGrpSpPr>
        <p:grpSpPr>
          <a:xfrm>
            <a:off x="5436096" y="2996952"/>
            <a:ext cx="2448272" cy="864096"/>
            <a:chOff x="5436096" y="2996952"/>
            <a:chExt cx="2448272" cy="864096"/>
          </a:xfrm>
        </p:grpSpPr>
        <p:sp>
          <p:nvSpPr>
            <p:cNvPr id="15" name="Freccia a destra con strisce 14"/>
            <p:cNvSpPr/>
            <p:nvPr/>
          </p:nvSpPr>
          <p:spPr>
            <a:xfrm rot="5400000">
              <a:off x="5220072" y="3212976"/>
              <a:ext cx="864096" cy="432048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724128" y="3176972"/>
              <a:ext cx="2160240" cy="504056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Manual</a:t>
              </a:r>
              <a:r>
                <a:rPr lang="it-IT" sz="1800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 </a:t>
              </a: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Changes</a:t>
              </a:r>
              <a:endParaRPr lang="it-IT" sz="1800" u="none" kern="0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3" name="Fumetto 1 22"/>
          <p:cNvSpPr/>
          <p:nvPr/>
        </p:nvSpPr>
        <p:spPr>
          <a:xfrm>
            <a:off x="1547664" y="2636912"/>
            <a:ext cx="3281515" cy="1296144"/>
          </a:xfrm>
          <a:prstGeom prst="wedgeRectCallout">
            <a:avLst>
              <a:gd name="adj1" fmla="val 58669"/>
              <a:gd name="adj2" fmla="val -21126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none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rPr>
              <a:t>The designer performs some manual changes on the generated model</a:t>
            </a:r>
            <a:endParaRPr lang="en-US" sz="2000" u="none" dirty="0">
              <a:solidFill>
                <a:srgbClr val="516B85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grpSp>
        <p:nvGrpSpPr>
          <p:cNvPr id="26" name="Gruppo 25"/>
          <p:cNvGrpSpPr/>
          <p:nvPr/>
        </p:nvGrpSpPr>
        <p:grpSpPr>
          <a:xfrm>
            <a:off x="4606635" y="4604218"/>
            <a:ext cx="3277733" cy="1215934"/>
            <a:chOff x="4902060" y="4650398"/>
            <a:chExt cx="3277733" cy="1215934"/>
          </a:xfrm>
        </p:grpSpPr>
        <p:sp>
          <p:nvSpPr>
            <p:cNvPr id="27" name="Stella a 7 punte 26"/>
            <p:cNvSpPr/>
            <p:nvPr/>
          </p:nvSpPr>
          <p:spPr>
            <a:xfrm>
              <a:off x="4902060" y="5115164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8" name="Stella a 7 punte 27"/>
            <p:cNvSpPr/>
            <p:nvPr/>
          </p:nvSpPr>
          <p:spPr>
            <a:xfrm>
              <a:off x="6385057" y="5179677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9" name="Stella a 7 punte 28"/>
            <p:cNvSpPr/>
            <p:nvPr/>
          </p:nvSpPr>
          <p:spPr>
            <a:xfrm>
              <a:off x="6734762" y="5301208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30" name="Stella a 7 punte 29"/>
            <p:cNvSpPr/>
            <p:nvPr/>
          </p:nvSpPr>
          <p:spPr>
            <a:xfrm>
              <a:off x="7420411" y="5578300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31" name="Stella a 7 punte 30"/>
            <p:cNvSpPr/>
            <p:nvPr/>
          </p:nvSpPr>
          <p:spPr>
            <a:xfrm>
              <a:off x="7891761" y="4650398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2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39552" y="1120890"/>
            <a:ext cx="8136903" cy="4698200"/>
          </a:xfrm>
        </p:spPr>
        <p:txBody>
          <a:bodyPr/>
          <a:lstStyle/>
          <a:p>
            <a:r>
              <a:rPr lang="en-US" dirty="0" smtClean="0"/>
              <a:t>There have been several works analyzing </a:t>
            </a:r>
            <a:br>
              <a:rPr lang="en-US" dirty="0" smtClean="0"/>
            </a:br>
            <a:r>
              <a:rPr lang="en-US" dirty="0" smtClean="0"/>
              <a:t>semantic issues and idiosyncrasies of bidirectional model transformations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3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olo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smtClean="0"/>
              <a:t>Specifying transformation with JTL</a:t>
            </a:r>
            <a:endParaRPr lang="it-IT" sz="3600" dirty="0" smtClean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of the HSM2NHSM transformation specified in JTL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/>
              <a:t>40</a:t>
            </a:fld>
            <a:endParaRPr lang="en-US" sz="1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539552" y="2195567"/>
            <a:ext cx="792088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75000"/>
                <a:lumOff val="25000"/>
              </a:schemeClr>
            </a:solidFill>
            <a:prstDash val="dot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transformation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hsm2nhsm(source : HSM, target : NHSM)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StateMachine2StateMachine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sSM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tSM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sourceState.owningCompositeState.oclIsUndefined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CompositeState2State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domain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source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CompositeState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539552" y="2195567"/>
            <a:ext cx="792088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75000"/>
                <a:lumOff val="25000"/>
              </a:schemeClr>
            </a:solidFill>
            <a:prstDash val="dot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transformation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hsm2nhsm(source : HSM, target : NHSM)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StateMachine2StateMachine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sSM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tSM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sourceState.owningCompositeState.oclIsUndefined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CompositeState2State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domain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source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CompositeState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87" name="Titolo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smtClean="0"/>
              <a:t>Specifying transformation with JTL</a:t>
            </a:r>
            <a:endParaRPr lang="it-IT" sz="3600" dirty="0" smtClean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of the HSM2NHSM transformation specified in JTL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/>
              <a:t>41</a:t>
            </a:fld>
            <a:endParaRPr lang="en-US" sz="1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Fumetto 1 7"/>
          <p:cNvSpPr/>
          <p:nvPr/>
        </p:nvSpPr>
        <p:spPr>
          <a:xfrm>
            <a:off x="1115616" y="404664"/>
            <a:ext cx="4680520" cy="1368152"/>
          </a:xfrm>
          <a:prstGeom prst="wedgeRectCallout">
            <a:avLst>
              <a:gd name="adj1" fmla="val -33405"/>
              <a:gd name="adj2" fmla="val 79494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It transforms hierarchical state machines into flat state machines and the other </a:t>
            </a:r>
            <a:r>
              <a:rPr lang="it-IT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way round. </a:t>
            </a:r>
            <a:endParaRPr lang="en-US" sz="2000" u="none" dirty="0">
              <a:solidFill>
                <a:srgbClr val="336699">
                  <a:lumMod val="50000"/>
                </a:srgbClr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530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539552" y="2195567"/>
            <a:ext cx="792088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75000"/>
                <a:lumOff val="25000"/>
              </a:schemeClr>
            </a:solidFill>
            <a:prstDash val="dot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transformation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hsm2nhsm(source : HSM, target : NHSM)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StateMachine2StateMachine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sSM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tSM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sourceState.owningCompositeState.oclIsUndefined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CompositeState2State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domain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source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CompositeState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87" name="Titolo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smtClean="0"/>
              <a:t>Specifying transformation with JTL</a:t>
            </a:r>
            <a:endParaRPr lang="it-IT" sz="3600" dirty="0" smtClean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of the HSM2NHSM transformation specified in JTL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/>
              <a:t>42</a:t>
            </a:fld>
            <a:endParaRPr lang="en-US" sz="1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Fumetto 1 8"/>
          <p:cNvSpPr/>
          <p:nvPr/>
        </p:nvSpPr>
        <p:spPr>
          <a:xfrm>
            <a:off x="1979712" y="260648"/>
            <a:ext cx="6048672" cy="1800200"/>
          </a:xfrm>
          <a:prstGeom prst="wedgeRectCallout">
            <a:avLst>
              <a:gd name="adj1" fmla="val 8296"/>
              <a:gd name="adj2" fmla="val 72714"/>
            </a:avLst>
          </a:prstGeom>
          <a:solidFill>
            <a:srgbClr val="FFFFFF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The forward transformation is clearly non-injective: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both «State» and «</a:t>
            </a:r>
            <a:r>
              <a:rPr lang="en-US" sz="2000" u="none" dirty="0" err="1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CompositeState</a:t>
            </a: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» are mapped </a:t>
            </a:r>
            <a:b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</a:b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to the same target «State»</a:t>
            </a:r>
            <a:endParaRPr lang="en-US" sz="2000" u="none" dirty="0">
              <a:solidFill>
                <a:srgbClr val="336699">
                  <a:lumMod val="50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4716016" y="5459507"/>
            <a:ext cx="2232248" cy="216024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arrotondato 14"/>
          <p:cNvSpPr/>
          <p:nvPr/>
        </p:nvSpPr>
        <p:spPr>
          <a:xfrm>
            <a:off x="4788024" y="3740121"/>
            <a:ext cx="1342612" cy="21996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539552" y="2195567"/>
            <a:ext cx="792088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75000"/>
                <a:lumOff val="25000"/>
              </a:schemeClr>
            </a:solidFill>
            <a:prstDash val="dot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transformation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hsm2nhsm(source : HSM, target : NHSM)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StateMachine2StateMachine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sSM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tSM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StateMachine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domain source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when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it-IT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sourceState.owningCompositeState.oclIsUndefined</a:t>
            </a: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top relation CompositeState2State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enforce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domain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source 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sourceState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HSM::</a:t>
            </a:r>
            <a:r>
              <a:rPr lang="fr-FR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CompositeState</a:t>
            </a:r>
            <a:r>
              <a:rPr lang="fr-FR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 enforce domain target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targetState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: NHSM::State;</a:t>
            </a:r>
            <a:endParaRPr lang="it-IT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50000"/>
                  </a:srgb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u="none" dirty="0" smtClean="0">
              <a:solidFill>
                <a:srgbClr val="336699">
                  <a:lumMod val="50000"/>
                </a:srgb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87" name="Titolo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smtClean="0"/>
              <a:t>Specifying transformation with JTL</a:t>
            </a:r>
            <a:endParaRPr lang="it-IT" sz="3600" dirty="0" smtClean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of the HSM2NHSM transformation specified in JTL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/>
              <a:t>43</a:t>
            </a:fld>
            <a:endParaRPr lang="en-US" sz="1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Fumetto 1 8"/>
          <p:cNvSpPr/>
          <p:nvPr/>
        </p:nvSpPr>
        <p:spPr>
          <a:xfrm>
            <a:off x="1979712" y="260648"/>
            <a:ext cx="6048672" cy="1800200"/>
          </a:xfrm>
          <a:prstGeom prst="wedgeRectCallout">
            <a:avLst>
              <a:gd name="adj1" fmla="val 8296"/>
              <a:gd name="adj2" fmla="val 72714"/>
            </a:avLst>
          </a:prstGeom>
          <a:solidFill>
            <a:srgbClr val="FFFFFF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The forward transformation is clearly non-injective: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both «State» and «</a:t>
            </a:r>
            <a:r>
              <a:rPr lang="en-US" sz="2000" u="none" dirty="0" err="1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CompositeState</a:t>
            </a: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» are mapped </a:t>
            </a:r>
            <a:b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</a:br>
            <a:r>
              <a:rPr lang="en-US" sz="20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to the same target «State»</a:t>
            </a:r>
            <a:endParaRPr lang="en-US" sz="2000" u="none" dirty="0">
              <a:solidFill>
                <a:srgbClr val="336699">
                  <a:lumMod val="50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4788024" y="3967691"/>
            <a:ext cx="1342612" cy="219969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arrotondato 9"/>
          <p:cNvSpPr/>
          <p:nvPr/>
        </p:nvSpPr>
        <p:spPr>
          <a:xfrm>
            <a:off x="4716016" y="5672793"/>
            <a:ext cx="1342612" cy="219969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692697"/>
            <a:ext cx="3528393" cy="255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6004" y="1240412"/>
            <a:ext cx="4786529" cy="132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7542" y="4365105"/>
            <a:ext cx="4620785" cy="1488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Gruppo 12"/>
          <p:cNvGrpSpPr/>
          <p:nvPr/>
        </p:nvGrpSpPr>
        <p:grpSpPr>
          <a:xfrm>
            <a:off x="3779912" y="1340768"/>
            <a:ext cx="432048" cy="720080"/>
            <a:chOff x="3779912" y="1412776"/>
            <a:chExt cx="432048" cy="720080"/>
          </a:xfrm>
        </p:grpSpPr>
        <p:sp>
          <p:nvSpPr>
            <p:cNvPr id="11" name="Freccia a destra rientrata 10"/>
            <p:cNvSpPr/>
            <p:nvPr/>
          </p:nvSpPr>
          <p:spPr>
            <a:xfrm>
              <a:off x="3779912" y="1844824"/>
              <a:ext cx="432048" cy="288032"/>
            </a:xfrm>
            <a:prstGeom prst="notch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400" u="sn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3779912" y="1412776"/>
              <a:ext cx="432048" cy="36004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400" b="1" kern="0" dirty="0" smtClean="0">
                  <a:solidFill>
                    <a:srgbClr val="516B85">
                      <a:lumMod val="75000"/>
                    </a:srgbClr>
                  </a:solidFill>
                  <a:latin typeface="Calibri"/>
                  <a:cs typeface="Arial" charset="0"/>
                </a:rPr>
                <a:t>T</a:t>
              </a:r>
            </a:p>
          </p:txBody>
        </p:sp>
      </p:grpSp>
      <p:grpSp>
        <p:nvGrpSpPr>
          <p:cNvPr id="3" name="Gruppo 16"/>
          <p:cNvGrpSpPr/>
          <p:nvPr/>
        </p:nvGrpSpPr>
        <p:grpSpPr>
          <a:xfrm>
            <a:off x="5436096" y="2996952"/>
            <a:ext cx="2448272" cy="864096"/>
            <a:chOff x="5436096" y="2996952"/>
            <a:chExt cx="2448272" cy="864096"/>
          </a:xfrm>
        </p:grpSpPr>
        <p:sp>
          <p:nvSpPr>
            <p:cNvPr id="15" name="Freccia a destra con strisce 14"/>
            <p:cNvSpPr/>
            <p:nvPr/>
          </p:nvSpPr>
          <p:spPr>
            <a:xfrm rot="5400000">
              <a:off x="5220072" y="3212976"/>
              <a:ext cx="864096" cy="432048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400" u="sn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724128" y="3176972"/>
              <a:ext cx="2160240" cy="504056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000" kern="0" dirty="0" err="1" smtClean="0">
                  <a:solidFill>
                    <a:srgbClr val="516B85">
                      <a:lumMod val="75000"/>
                    </a:srgbClr>
                  </a:solidFill>
                  <a:latin typeface="Calibri"/>
                  <a:cs typeface="Arial" charset="0"/>
                </a:rPr>
                <a:t>Manual</a:t>
              </a:r>
              <a:r>
                <a:rPr lang="it-IT" sz="2000" kern="0" dirty="0" smtClean="0">
                  <a:solidFill>
                    <a:srgbClr val="516B85">
                      <a:lumMod val="75000"/>
                    </a:srgbClr>
                  </a:solidFill>
                  <a:latin typeface="Calibri"/>
                  <a:cs typeface="Arial" charset="0"/>
                </a:rPr>
                <a:t> </a:t>
              </a:r>
              <a:r>
                <a:rPr lang="it-IT" sz="2000" kern="0" dirty="0" err="1" smtClean="0">
                  <a:solidFill>
                    <a:srgbClr val="516B85">
                      <a:lumMod val="75000"/>
                    </a:srgbClr>
                  </a:solidFill>
                  <a:latin typeface="Calibri"/>
                  <a:cs typeface="Arial" charset="0"/>
                </a:rPr>
                <a:t>Changes</a:t>
              </a:r>
              <a:endParaRPr lang="it-IT" sz="2000" kern="0" dirty="0" smtClean="0">
                <a:solidFill>
                  <a:srgbClr val="516B85">
                    <a:lumMod val="75000"/>
                  </a:srgbClr>
                </a:solidFill>
                <a:latin typeface="Calibri"/>
                <a:cs typeface="Arial" charset="0"/>
              </a:endParaRPr>
            </a:p>
          </p:txBody>
        </p:sp>
      </p:grpSp>
      <p:sp>
        <p:nvSpPr>
          <p:cNvPr id="19" name="Rettangolo arrotondato 18"/>
          <p:cNvSpPr/>
          <p:nvPr/>
        </p:nvSpPr>
        <p:spPr>
          <a:xfrm>
            <a:off x="1187624" y="1916832"/>
            <a:ext cx="7056784" cy="3168352"/>
          </a:xfrm>
          <a:prstGeom prst="roundRect">
            <a:avLst>
              <a:gd name="adj" fmla="val 5443"/>
            </a:avLst>
          </a:prstGeom>
          <a:solidFill>
            <a:schemeClr val="bg1"/>
          </a:solidFill>
          <a:ln w="57150" cmpd="sng"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Problem</a:t>
            </a:r>
            <a:endParaRPr lang="it-IT" b="1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pPr algn="ctr"/>
            <a:endParaRPr lang="it-IT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pPr algn="ctr"/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How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to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back propagate the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manual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changes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on the target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model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towards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the source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models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according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to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the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knowledge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encoded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in T?</a:t>
            </a:r>
          </a:p>
          <a:p>
            <a:pPr algn="ctr"/>
            <a:endParaRPr lang="it-IT" u="none" dirty="0">
              <a:solidFill>
                <a:srgbClr val="133C57"/>
              </a:solidFill>
              <a:latin typeface="Open Sans Light"/>
              <a:cs typeface="Open Sans Light"/>
            </a:endParaRPr>
          </a:p>
          <a:p>
            <a:pPr algn="ctr"/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What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about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 </a:t>
            </a:r>
            <a:r>
              <a:rPr lang="it-IT" u="none" dirty="0" err="1">
                <a:solidFill>
                  <a:srgbClr val="133C57"/>
                </a:solidFill>
                <a:latin typeface="Open Sans Light"/>
                <a:cs typeface="Open Sans Light"/>
              </a:rPr>
              <a:t>non-bijectivity</a:t>
            </a:r>
            <a:r>
              <a:rPr lang="it-IT" u="none" dirty="0">
                <a:solidFill>
                  <a:srgbClr val="133C57"/>
                </a:solidFill>
                <a:latin typeface="Open Sans Light"/>
                <a:cs typeface="Open Sans Light"/>
              </a:rPr>
              <a:t>?</a:t>
            </a:r>
          </a:p>
        </p:txBody>
      </p:sp>
      <p:sp>
        <p:nvSpPr>
          <p:cNvPr id="14" name="Rettangolo arrotondato 13"/>
          <p:cNvSpPr/>
          <p:nvPr/>
        </p:nvSpPr>
        <p:spPr>
          <a:xfrm>
            <a:off x="935596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source</a:t>
            </a:r>
            <a:endParaRPr lang="it-IT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5748151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u="none" dirty="0">
                <a:solidFill>
                  <a:srgbClr val="133C57"/>
                </a:solidFill>
                <a:latin typeface="Open Sans Light"/>
                <a:cs typeface="Open Sans Light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9775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HSM and NHSM are non isomorphic </a:t>
            </a:r>
            <a:r>
              <a:rPr lang="en-US" dirty="0" err="1" smtClean="0"/>
              <a:t>metamodels</a:t>
            </a:r>
            <a:r>
              <a:rPr lang="en-US" dirty="0" smtClean="0"/>
              <a:t>, thus when back propagating changes on the target there are two alternatives</a:t>
            </a:r>
          </a:p>
          <a:p>
            <a:pPr lvl="1"/>
            <a:r>
              <a:rPr lang="en-US" dirty="0" smtClean="0"/>
              <a:t>human-out-of-the-loop </a:t>
            </a:r>
            <a:r>
              <a:rPr lang="en-US" dirty="0" err="1" smtClean="0"/>
              <a:t>metamodel</a:t>
            </a:r>
            <a:r>
              <a:rPr lang="en-US" dirty="0" smtClean="0"/>
              <a:t> are artificially made isomorphic by programmatically selecting one and only one model</a:t>
            </a:r>
          </a:p>
          <a:p>
            <a:pPr lvl="1"/>
            <a:r>
              <a:rPr lang="en-US" dirty="0" smtClean="0"/>
              <a:t>human-in-the-loop all the solutions are computed and the designer select one (or more) of them by inspection </a:t>
            </a:r>
          </a:p>
        </p:txBody>
      </p:sp>
      <p:sp>
        <p:nvSpPr>
          <p:cNvPr id="11" name="Titolo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Propagation</a:t>
            </a:r>
            <a:endParaRPr lang="en-US" dirty="0"/>
          </a:p>
        </p:txBody>
      </p:sp>
      <p:grpSp>
        <p:nvGrpSpPr>
          <p:cNvPr id="9" name="Gruppo 8"/>
          <p:cNvGrpSpPr/>
          <p:nvPr/>
        </p:nvGrpSpPr>
        <p:grpSpPr>
          <a:xfrm>
            <a:off x="1394957" y="443549"/>
            <a:ext cx="6170567" cy="1787106"/>
            <a:chOff x="179511" y="692697"/>
            <a:chExt cx="8833022" cy="25582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1" y="692697"/>
              <a:ext cx="3528393" cy="25582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26004" y="1240412"/>
              <a:ext cx="4786529" cy="13244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528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 err="1" smtClean="0"/>
              <a:t>Requirements</a:t>
            </a:r>
            <a:r>
              <a:rPr lang="it-IT" sz="2800" dirty="0" smtClean="0"/>
              <a:t> for </a:t>
            </a:r>
            <a:r>
              <a:rPr lang="it-IT" sz="2800" dirty="0" err="1" smtClean="0"/>
              <a:t>bidirectional</a:t>
            </a:r>
            <a:r>
              <a:rPr lang="it-IT" sz="2800" dirty="0" smtClean="0"/>
              <a:t> </a:t>
            </a:r>
            <a:r>
              <a:rPr lang="it-IT" sz="2800" dirty="0" err="1" smtClean="0"/>
              <a:t>transformations</a:t>
            </a:r>
            <a:endParaRPr lang="it-IT" sz="2800" dirty="0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bidirectional</a:t>
            </a:r>
            <a:r>
              <a:rPr lang="it-IT" dirty="0" smtClean="0"/>
              <a:t> </a:t>
            </a:r>
            <a:r>
              <a:rPr lang="it-IT" dirty="0" err="1" smtClean="0"/>
              <a:t>transformation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relation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R </a:t>
            </a:r>
            <a:r>
              <a:rPr lang="it-IT" dirty="0" err="1" smtClean="0">
                <a:latin typeface="Symbol" charset="2"/>
                <a:cs typeface="Symbol" charset="2"/>
              </a:rPr>
              <a:t>Í</a:t>
            </a:r>
            <a:r>
              <a:rPr lang="it-IT" dirty="0" smtClean="0">
                <a:latin typeface="Symbol" charset="2"/>
                <a:cs typeface="Symbol" charset="2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M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characterized by the following directional mappings</a:t>
            </a:r>
            <a:endParaRPr lang="pt-BR" dirty="0" smtClean="0"/>
          </a:p>
          <a:p>
            <a:pPr algn="ctr"/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</a:t>
            </a:r>
            <a:r>
              <a:rPr lang="pt-BR" dirty="0" smtClean="0">
                <a:sym typeface="Symbol"/>
              </a:rPr>
              <a:t></a:t>
            </a:r>
            <a:r>
              <a:rPr lang="pt-BR" dirty="0" smtClean="0"/>
              <a:t> 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solidFill>
                  <a:srgbClr val="D9D9D9"/>
                </a:solidFill>
                <a:latin typeface="Times New Roman"/>
                <a:cs typeface="Times New Roman"/>
              </a:rPr>
              <a:t>*</a:t>
            </a:r>
          </a:p>
          <a:p>
            <a:pPr algn="ctr"/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</a:t>
            </a:r>
            <a:r>
              <a:rPr lang="pt-BR" dirty="0" smtClean="0"/>
              <a:t>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 </a:t>
            </a:r>
            <a:r>
              <a:rPr lang="pt-BR" dirty="0" smtClean="0">
                <a:sym typeface="Symbol"/>
              </a:rPr>
              <a:t></a:t>
            </a:r>
            <a:r>
              <a:rPr lang="pt-BR" dirty="0" smtClean="0"/>
              <a:t>  </a:t>
            </a:r>
            <a:r>
              <a:rPr lang="pt-BR" dirty="0" smtClean="0">
                <a:latin typeface="Times New Roman"/>
                <a:cs typeface="Times New Roman"/>
              </a:rPr>
              <a:t>M</a:t>
            </a:r>
            <a:r>
              <a:rPr lang="pt-BR" dirty="0" smtClean="0">
                <a:solidFill>
                  <a:srgbClr val="D9D9D9"/>
                </a:solidFill>
                <a:latin typeface="Times New Roman"/>
                <a:cs typeface="Times New Roman"/>
              </a:rPr>
              <a:t>*</a:t>
            </a:r>
            <a:endParaRPr lang="en-US" dirty="0" smtClean="0">
              <a:solidFill>
                <a:srgbClr val="D9D9D9"/>
              </a:solidFill>
              <a:latin typeface="Times New Roman"/>
              <a:cs typeface="Times New Roman"/>
            </a:endParaRPr>
          </a:p>
          <a:p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takes a pair of models </a:t>
            </a:r>
            <a:r>
              <a:rPr lang="en-US" dirty="0" smtClean="0">
                <a:latin typeface="Times New Roman"/>
                <a:cs typeface="Times New Roman"/>
              </a:rPr>
              <a:t>(m, n) </a:t>
            </a:r>
            <a:r>
              <a:rPr lang="en-US" dirty="0" smtClean="0"/>
              <a:t>and enforces the relation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. </a:t>
            </a:r>
            <a:r>
              <a:rPr lang="en-US" dirty="0" smtClean="0">
                <a:latin typeface="Times New Roman"/>
                <a:cs typeface="Times New Roman"/>
              </a:rPr>
              <a:t>R </a:t>
            </a:r>
            <a:r>
              <a:rPr lang="en-US" dirty="0" smtClean="0"/>
              <a:t>does it in the opposite direction.</a:t>
            </a:r>
          </a:p>
        </p:txBody>
      </p:sp>
      <p:cxnSp>
        <p:nvCxnSpPr>
          <p:cNvPr id="9" name="Connettore 2 8"/>
          <p:cNvCxnSpPr/>
          <p:nvPr/>
        </p:nvCxnSpPr>
        <p:spPr>
          <a:xfrm>
            <a:off x="3347864" y="2852936"/>
            <a:ext cx="216024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3322718" y="3382142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1522518" y="3933056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/>
          <p:cNvSpPr txBox="1"/>
          <p:nvPr/>
        </p:nvSpPr>
        <p:spPr>
          <a:xfrm>
            <a:off x="179512" y="580526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none" dirty="0">
                <a:solidFill>
                  <a:srgbClr val="133C57"/>
                </a:solidFill>
              </a:rPr>
              <a:t>P. Stevens. </a:t>
            </a:r>
            <a:r>
              <a:rPr lang="it-IT" sz="1600" u="none" dirty="0" err="1">
                <a:solidFill>
                  <a:srgbClr val="133C57"/>
                </a:solidFill>
              </a:rPr>
              <a:t>Bidirectional</a:t>
            </a:r>
            <a:r>
              <a:rPr lang="it-IT" sz="1600" u="none" dirty="0">
                <a:solidFill>
                  <a:srgbClr val="133C57"/>
                </a:solidFill>
              </a:rPr>
              <a:t> model </a:t>
            </a:r>
            <a:r>
              <a:rPr lang="it-IT" sz="1600" u="none" dirty="0" err="1">
                <a:solidFill>
                  <a:srgbClr val="133C57"/>
                </a:solidFill>
              </a:rPr>
              <a:t>transformations</a:t>
            </a:r>
            <a:r>
              <a:rPr lang="it-IT" sz="1600" u="none" dirty="0">
                <a:solidFill>
                  <a:srgbClr val="133C57"/>
                </a:solidFill>
              </a:rPr>
              <a:t> in QVT: </a:t>
            </a:r>
            <a:r>
              <a:rPr lang="it-IT" sz="1600" u="none" dirty="0" err="1">
                <a:solidFill>
                  <a:srgbClr val="133C57"/>
                </a:solidFill>
              </a:rPr>
              <a:t>semantic</a:t>
            </a:r>
            <a:r>
              <a:rPr lang="it-IT" sz="1600" u="none" dirty="0">
                <a:solidFill>
                  <a:srgbClr val="133C57"/>
                </a:solidFill>
              </a:rPr>
              <a:t> </a:t>
            </a:r>
            <a:r>
              <a:rPr lang="it-IT" sz="1600" u="none" dirty="0" err="1">
                <a:solidFill>
                  <a:srgbClr val="133C57"/>
                </a:solidFill>
              </a:rPr>
              <a:t>issues</a:t>
            </a:r>
            <a:r>
              <a:rPr lang="it-IT" sz="1600" u="none" dirty="0">
                <a:solidFill>
                  <a:srgbClr val="133C57"/>
                </a:solidFill>
              </a:rPr>
              <a:t> and open </a:t>
            </a:r>
            <a:r>
              <a:rPr lang="it-IT" sz="1600" u="none" dirty="0" err="1">
                <a:solidFill>
                  <a:srgbClr val="133C57"/>
                </a:solidFill>
              </a:rPr>
              <a:t>questions</a:t>
            </a:r>
            <a:r>
              <a:rPr lang="it-IT" sz="1600" u="none" dirty="0">
                <a:solidFill>
                  <a:srgbClr val="133C57"/>
                </a:solidFill>
              </a:rPr>
              <a:t>. </a:t>
            </a:r>
            <a:r>
              <a:rPr lang="it-IT" sz="1600" i="1" u="none" dirty="0">
                <a:solidFill>
                  <a:srgbClr val="133C57"/>
                </a:solidFill>
              </a:rPr>
              <a:t>SOSYM</a:t>
            </a:r>
            <a:r>
              <a:rPr lang="it-IT" sz="1600" u="none" dirty="0">
                <a:solidFill>
                  <a:srgbClr val="133C57"/>
                </a:solidFill>
              </a:rPr>
              <a:t>, 8, 2009. </a:t>
            </a:r>
          </a:p>
          <a:p>
            <a:endParaRPr lang="en-US" sz="1600" u="none" dirty="0">
              <a:solidFill>
                <a:srgbClr val="133C57"/>
              </a:solidFill>
            </a:endParaRPr>
          </a:p>
        </p:txBody>
      </p:sp>
      <p:cxnSp>
        <p:nvCxnSpPr>
          <p:cNvPr id="8" name="Connettore 2 7"/>
          <p:cNvCxnSpPr/>
          <p:nvPr/>
        </p:nvCxnSpPr>
        <p:spPr>
          <a:xfrm>
            <a:off x="2737165" y="4365104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 err="1" smtClean="0"/>
              <a:t>Requirements</a:t>
            </a:r>
            <a:r>
              <a:rPr lang="it-IT" sz="2800" dirty="0" smtClean="0"/>
              <a:t> for </a:t>
            </a:r>
            <a:r>
              <a:rPr lang="it-IT" sz="2800" dirty="0" err="1" smtClean="0"/>
              <a:t>bidirectional</a:t>
            </a:r>
            <a:r>
              <a:rPr lang="it-IT" sz="2800" dirty="0" smtClean="0"/>
              <a:t> </a:t>
            </a:r>
            <a:r>
              <a:rPr lang="it-IT" sz="2800" dirty="0" err="1" smtClean="0"/>
              <a:t>transformations</a:t>
            </a:r>
            <a:endParaRPr lang="it-IT" sz="2800" dirty="0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bidirectional</a:t>
            </a:r>
            <a:r>
              <a:rPr lang="it-IT" dirty="0" smtClean="0"/>
              <a:t> </a:t>
            </a:r>
            <a:r>
              <a:rPr lang="it-IT" dirty="0" err="1" smtClean="0"/>
              <a:t>transformation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relation 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R </a:t>
            </a:r>
            <a:r>
              <a:rPr lang="it-IT" dirty="0" err="1" smtClean="0">
                <a:latin typeface="Symbol" charset="2"/>
                <a:cs typeface="Symbol" charset="2"/>
              </a:rPr>
              <a:t>Í</a:t>
            </a:r>
            <a:r>
              <a:rPr lang="it-IT" dirty="0" smtClean="0">
                <a:latin typeface="Symbol" charset="2"/>
                <a:cs typeface="Symbol" charset="2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M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characterized by the following directional mappings</a:t>
            </a:r>
            <a:endParaRPr lang="pt-BR" dirty="0" smtClean="0"/>
          </a:p>
          <a:p>
            <a:pPr algn="ctr"/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</a:t>
            </a:r>
            <a:r>
              <a:rPr lang="pt-BR" dirty="0" smtClean="0">
                <a:sym typeface="Symbol"/>
              </a:rPr>
              <a:t></a:t>
            </a:r>
            <a:r>
              <a:rPr lang="pt-BR" dirty="0" smtClean="0"/>
              <a:t>  </a:t>
            </a:r>
            <a:r>
              <a:rPr lang="pt-BR" dirty="0" smtClean="0">
                <a:latin typeface="Times New Roman"/>
                <a:cs typeface="Times New Roman"/>
              </a:rPr>
              <a:t>N*</a:t>
            </a:r>
          </a:p>
          <a:p>
            <a:pPr algn="ctr"/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</a:t>
            </a:r>
            <a:r>
              <a:rPr lang="pt-BR" dirty="0" smtClean="0"/>
              <a:t>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 </a:t>
            </a:r>
            <a:r>
              <a:rPr lang="pt-BR" dirty="0" smtClean="0">
                <a:sym typeface="Symbol"/>
              </a:rPr>
              <a:t></a:t>
            </a:r>
            <a:r>
              <a:rPr lang="pt-BR" dirty="0" smtClean="0"/>
              <a:t>  </a:t>
            </a:r>
            <a:r>
              <a:rPr lang="pt-BR" dirty="0" smtClean="0">
                <a:latin typeface="Times New Roman"/>
                <a:cs typeface="Times New Roman"/>
              </a:rPr>
              <a:t>M*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takes a pair of models </a:t>
            </a:r>
            <a:r>
              <a:rPr lang="en-US" dirty="0" smtClean="0">
                <a:latin typeface="Times New Roman"/>
                <a:cs typeface="Times New Roman"/>
              </a:rPr>
              <a:t>(m, n) </a:t>
            </a:r>
            <a:r>
              <a:rPr lang="en-US" dirty="0" smtClean="0"/>
              <a:t>and enforces the relation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. </a:t>
            </a:r>
            <a:r>
              <a:rPr lang="en-US" dirty="0" smtClean="0">
                <a:latin typeface="Times New Roman"/>
                <a:cs typeface="Times New Roman"/>
              </a:rPr>
              <a:t>R </a:t>
            </a:r>
            <a:r>
              <a:rPr lang="en-US" dirty="0" smtClean="0"/>
              <a:t>does it in the opposite direction.</a:t>
            </a:r>
          </a:p>
        </p:txBody>
      </p:sp>
      <p:cxnSp>
        <p:nvCxnSpPr>
          <p:cNvPr id="9" name="Connettore 2 8"/>
          <p:cNvCxnSpPr/>
          <p:nvPr/>
        </p:nvCxnSpPr>
        <p:spPr>
          <a:xfrm>
            <a:off x="3347864" y="2852936"/>
            <a:ext cx="216024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3322718" y="3382142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1522518" y="3933056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2737165" y="4365104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9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 err="1" smtClean="0"/>
              <a:t>Requirements</a:t>
            </a:r>
            <a:r>
              <a:rPr lang="it-IT" sz="2800" dirty="0" smtClean="0"/>
              <a:t> for </a:t>
            </a:r>
            <a:r>
              <a:rPr lang="it-IT" sz="2800" dirty="0" err="1" smtClean="0"/>
              <a:t>bidirectional</a:t>
            </a:r>
            <a:r>
              <a:rPr lang="it-IT" sz="2800" dirty="0" smtClean="0"/>
              <a:t> </a:t>
            </a:r>
            <a:r>
              <a:rPr lang="it-IT" sz="2800" dirty="0" err="1" smtClean="0"/>
              <a:t>transformations</a:t>
            </a:r>
            <a:endParaRPr lang="it-IT" sz="2800" dirty="0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err="1" smtClean="0"/>
              <a:t>Ippocraticness</a:t>
            </a:r>
            <a:endParaRPr lang="pt-BR" b="1" dirty="0" smtClean="0"/>
          </a:p>
          <a:p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smtClean="0">
                <a:latin typeface="Times New Roman"/>
                <a:cs typeface="Times New Roman"/>
              </a:rPr>
              <a:t>(</a:t>
            </a:r>
            <a:r>
              <a:rPr lang="it-IT" dirty="0" err="1" smtClean="0">
                <a:latin typeface="Times New Roman"/>
                <a:cs typeface="Times New Roman"/>
              </a:rPr>
              <a:t>m,n</a:t>
            </a:r>
            <a:r>
              <a:rPr lang="it-IT" dirty="0" smtClean="0">
                <a:latin typeface="Times New Roman"/>
                <a:cs typeface="Times New Roman"/>
              </a:rPr>
              <a:t>)</a:t>
            </a:r>
            <a:r>
              <a:rPr lang="it-IT" dirty="0" smtClean="0"/>
              <a:t> are </a:t>
            </a:r>
            <a:r>
              <a:rPr lang="it-IT" dirty="0" err="1" smtClean="0"/>
              <a:t>consistent</a:t>
            </a:r>
            <a:r>
              <a:rPr lang="it-IT" dirty="0" smtClean="0"/>
              <a:t>, </a:t>
            </a:r>
            <a:r>
              <a:rPr lang="it-IT" dirty="0" err="1" smtClean="0"/>
              <a:t>ie</a:t>
            </a:r>
            <a:r>
              <a:rPr lang="it-IT" dirty="0" smtClean="0"/>
              <a:t>. </a:t>
            </a:r>
            <a:r>
              <a:rPr lang="it-IT" dirty="0">
                <a:latin typeface="Times New Roman"/>
                <a:cs typeface="Times New Roman"/>
              </a:rPr>
              <a:t>(</a:t>
            </a:r>
            <a:r>
              <a:rPr lang="it-IT" dirty="0" err="1">
                <a:latin typeface="Times New Roman"/>
                <a:cs typeface="Times New Roman"/>
              </a:rPr>
              <a:t>m,n</a:t>
            </a:r>
            <a:r>
              <a:rPr lang="it-IT" dirty="0" smtClean="0">
                <a:latin typeface="Times New Roman"/>
                <a:cs typeface="Times New Roman"/>
              </a:rPr>
              <a:t>) </a:t>
            </a:r>
            <a:r>
              <a:rPr lang="pt-BR" dirty="0" smtClean="0">
                <a:sym typeface="Symbol"/>
              </a:rPr>
              <a:t> </a:t>
            </a:r>
            <a:r>
              <a:rPr lang="en-US" dirty="0" smtClean="0">
                <a:latin typeface="Times New Roman"/>
                <a:cs typeface="Times New Roman"/>
              </a:rPr>
              <a:t>R </a:t>
            </a:r>
            <a:r>
              <a:rPr lang="it-IT" dirty="0" err="1">
                <a:latin typeface="Symbol" charset="2"/>
                <a:cs typeface="Symbol" charset="2"/>
              </a:rPr>
              <a:t>Í</a:t>
            </a:r>
            <a:r>
              <a:rPr lang="it-IT" dirty="0">
                <a:latin typeface="Symbol" charset="2"/>
                <a:cs typeface="Symbol" charset="2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 </a:t>
            </a:r>
            <a:r>
              <a:rPr lang="it-IT" dirty="0">
                <a:latin typeface="Symbol" charset="2"/>
                <a:cs typeface="Symbol" charset="2"/>
              </a:rPr>
              <a:t>´ </a:t>
            </a:r>
            <a:r>
              <a:rPr lang="en-US" dirty="0">
                <a:latin typeface="Times New Roman"/>
                <a:cs typeface="Times New Roman"/>
              </a:rPr>
              <a:t>N</a:t>
            </a:r>
            <a:r>
              <a:rPr lang="en-US" dirty="0"/>
              <a:t> </a:t>
            </a:r>
            <a:r>
              <a:rPr lang="en-US" dirty="0" smtClean="0"/>
              <a:t>then</a:t>
            </a:r>
          </a:p>
          <a:p>
            <a:pPr algn="ctr"/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(</a:t>
            </a:r>
            <a:r>
              <a:rPr lang="pt-BR" dirty="0" err="1" smtClean="0">
                <a:latin typeface="Times New Roman"/>
                <a:cs typeface="Times New Roman"/>
              </a:rPr>
              <a:t>m,n</a:t>
            </a:r>
            <a:r>
              <a:rPr lang="pt-BR" dirty="0" smtClean="0">
                <a:latin typeface="Times New Roman"/>
                <a:cs typeface="Times New Roman"/>
              </a:rPr>
              <a:t>) = </a:t>
            </a:r>
            <a:r>
              <a:rPr lang="pt-BR" dirty="0" err="1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   </a:t>
            </a:r>
            <a:r>
              <a:rPr lang="pt-BR" dirty="0" err="1" smtClean="0"/>
              <a:t>and</a:t>
            </a:r>
            <a:r>
              <a:rPr lang="pt-BR" dirty="0" smtClean="0">
                <a:latin typeface="Times New Roman"/>
                <a:cs typeface="Times New Roman"/>
              </a:rPr>
              <a:t>   </a:t>
            </a:r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(</a:t>
            </a:r>
            <a:r>
              <a:rPr lang="pt-BR" dirty="0" err="1" smtClean="0">
                <a:latin typeface="Times New Roman"/>
                <a:cs typeface="Times New Roman"/>
              </a:rPr>
              <a:t>m,n</a:t>
            </a:r>
            <a:r>
              <a:rPr lang="pt-BR" dirty="0" smtClean="0">
                <a:latin typeface="Times New Roman"/>
                <a:cs typeface="Times New Roman"/>
              </a:rPr>
              <a:t>) = m</a:t>
            </a:r>
          </a:p>
          <a:p>
            <a:endParaRPr lang="pt-BR" dirty="0" smtClean="0"/>
          </a:p>
          <a:p>
            <a:r>
              <a:rPr lang="pt-BR" b="1" dirty="0" err="1" smtClean="0"/>
              <a:t>Reachability</a:t>
            </a:r>
            <a:endParaRPr lang="pt-BR" b="1" dirty="0" smtClean="0"/>
          </a:p>
          <a:p>
            <a:r>
              <a:rPr lang="pt-BR" dirty="0" err="1" smtClean="0"/>
              <a:t>If</a:t>
            </a:r>
            <a:r>
              <a:rPr lang="pt-BR" dirty="0" smtClean="0"/>
              <a:t> </a:t>
            </a:r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>
                <a:latin typeface="Times New Roman"/>
                <a:cs typeface="Times New Roman"/>
              </a:rPr>
              <a:t>(m, n’) = m*</a:t>
            </a:r>
            <a:r>
              <a:rPr lang="pt-BR" dirty="0"/>
              <a:t> </a:t>
            </a:r>
            <a:r>
              <a:rPr lang="pt-BR" dirty="0">
                <a:sym typeface="Symbol"/>
              </a:rPr>
              <a:t> </a:t>
            </a:r>
            <a:r>
              <a:rPr lang="pt-BR" dirty="0">
                <a:latin typeface="Times New Roman"/>
                <a:cs typeface="Times New Roman"/>
              </a:rPr>
              <a:t>M</a:t>
            </a:r>
            <a:r>
              <a:rPr lang="pt-BR" dirty="0" smtClean="0">
                <a:latin typeface="Times New Roman"/>
                <a:cs typeface="Times New Roman"/>
              </a:rPr>
              <a:t>*</a:t>
            </a:r>
            <a:r>
              <a:rPr lang="pt-BR" dirty="0" smtClean="0"/>
              <a:t>, </a:t>
            </a:r>
            <a:r>
              <a:rPr lang="pt-BR" dirty="0" err="1" smtClean="0"/>
              <a:t>then</a:t>
            </a:r>
            <a:r>
              <a:rPr lang="pt-BR" dirty="0" smtClean="0"/>
              <a:t> </a:t>
            </a:r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>
                <a:latin typeface="Times New Roman"/>
                <a:cs typeface="Times New Roman"/>
              </a:rPr>
              <a:t>(m’, n’) = </a:t>
            </a:r>
            <a:r>
              <a:rPr lang="pt-BR" dirty="0" err="1">
                <a:latin typeface="Times New Roman"/>
                <a:cs typeface="Times New Roman"/>
              </a:rPr>
              <a:t>n</a:t>
            </a:r>
            <a:r>
              <a:rPr lang="pt-BR" dirty="0">
                <a:latin typeface="Times New Roman"/>
                <a:cs typeface="Times New Roman"/>
              </a:rPr>
              <a:t>’ </a:t>
            </a:r>
            <a:r>
              <a:rPr lang="pt-BR" dirty="0">
                <a:sym typeface="Symbol"/>
              </a:rPr>
              <a:t> </a:t>
            </a:r>
            <a:r>
              <a:rPr lang="pt-BR" dirty="0">
                <a:latin typeface="Times New Roman"/>
                <a:cs typeface="Times New Roman"/>
              </a:rPr>
              <a:t>N</a:t>
            </a:r>
            <a:r>
              <a:rPr lang="pt-BR" dirty="0"/>
              <a:t> for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smtClean="0">
                <a:latin typeface="Times New Roman"/>
                <a:cs typeface="Times New Roman"/>
              </a:rPr>
              <a:t>m’</a:t>
            </a:r>
            <a:r>
              <a:rPr lang="pt-BR" dirty="0" smtClean="0"/>
              <a:t> </a:t>
            </a:r>
            <a:r>
              <a:rPr lang="pt-BR" dirty="0">
                <a:sym typeface="Symbol"/>
              </a:rPr>
              <a:t></a:t>
            </a:r>
            <a:r>
              <a:rPr lang="pt-BR" dirty="0"/>
              <a:t> </a:t>
            </a:r>
            <a:r>
              <a:rPr lang="pt-BR" dirty="0">
                <a:latin typeface="Times New Roman"/>
                <a:cs typeface="Times New Roman"/>
              </a:rPr>
              <a:t>m*</a:t>
            </a:r>
            <a:r>
              <a:rPr lang="en-US" dirty="0" smtClean="0"/>
              <a:t> </a:t>
            </a:r>
          </a:p>
          <a:p>
            <a:endParaRPr lang="pt-BR" b="1" dirty="0" smtClean="0"/>
          </a:p>
          <a:p>
            <a:r>
              <a:rPr lang="pt-BR" b="1" dirty="0" err="1" smtClean="0"/>
              <a:t>Choice</a:t>
            </a:r>
            <a:r>
              <a:rPr lang="pt-BR" b="1" dirty="0" smtClean="0"/>
              <a:t> </a:t>
            </a:r>
            <a:r>
              <a:rPr lang="pt-BR" b="1" dirty="0" err="1" smtClean="0"/>
              <a:t>preservation</a:t>
            </a:r>
            <a:endParaRPr lang="pt-BR" b="1" dirty="0" smtClean="0"/>
          </a:p>
          <a:p>
            <a:r>
              <a:rPr lang="it-IT" dirty="0" err="1">
                <a:latin typeface="Times New Roman"/>
                <a:cs typeface="Times New Roman"/>
              </a:rPr>
              <a:t>R</a:t>
            </a:r>
            <a:r>
              <a:rPr lang="it-IT" dirty="0">
                <a:latin typeface="Times New Roman"/>
                <a:cs typeface="Times New Roman"/>
              </a:rPr>
              <a:t>(m’,</a:t>
            </a:r>
            <a:r>
              <a:rPr lang="it-IT" dirty="0" err="1">
                <a:latin typeface="Times New Roman"/>
                <a:cs typeface="Times New Roman"/>
              </a:rPr>
              <a:t>R</a:t>
            </a:r>
            <a:r>
              <a:rPr lang="it-IT" dirty="0">
                <a:latin typeface="Times New Roman"/>
                <a:cs typeface="Times New Roman"/>
              </a:rPr>
              <a:t>(m’,n’)) = m’ </a:t>
            </a: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>
                <a:latin typeface="Times New Roman"/>
                <a:cs typeface="Times New Roman"/>
              </a:rPr>
              <a:t>m’</a:t>
            </a:r>
            <a:r>
              <a:rPr lang="it-IT" dirty="0"/>
              <a:t> </a:t>
            </a:r>
            <a:r>
              <a:rPr lang="pt-BR" dirty="0">
                <a:sym typeface="Symbol"/>
              </a:rPr>
              <a:t></a:t>
            </a:r>
            <a:r>
              <a:rPr lang="it-IT" dirty="0"/>
              <a:t> </a:t>
            </a:r>
            <a:r>
              <a:rPr lang="it-IT" dirty="0">
                <a:latin typeface="Times New Roman"/>
                <a:cs typeface="Times New Roman"/>
              </a:rPr>
              <a:t>m*</a:t>
            </a:r>
          </a:p>
          <a:p>
            <a:endParaRPr lang="pt-BR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2483768" y="2325422"/>
            <a:ext cx="216024" cy="23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5148064" y="2325422"/>
            <a:ext cx="216024" cy="2325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683568" y="3909598"/>
            <a:ext cx="216024" cy="2325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4690870" y="3934748"/>
            <a:ext cx="216024" cy="23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395536" y="5983667"/>
            <a:ext cx="216024" cy="2325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>
            <a:off x="1281348" y="5996242"/>
            <a:ext cx="216024" cy="23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2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629" y="692696"/>
            <a:ext cx="3178142" cy="2304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240412"/>
            <a:ext cx="4368526" cy="120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0184" y="4478707"/>
            <a:ext cx="4268143" cy="1374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1" y="3951059"/>
            <a:ext cx="3240359" cy="2430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uppo 12"/>
          <p:cNvGrpSpPr/>
          <p:nvPr/>
        </p:nvGrpSpPr>
        <p:grpSpPr>
          <a:xfrm>
            <a:off x="3635896" y="1340768"/>
            <a:ext cx="720080" cy="720080"/>
            <a:chOff x="3635896" y="1412776"/>
            <a:chExt cx="720080" cy="720080"/>
          </a:xfrm>
        </p:grpSpPr>
        <p:sp>
          <p:nvSpPr>
            <p:cNvPr id="11" name="Freccia a destra rientrata 10"/>
            <p:cNvSpPr/>
            <p:nvPr/>
          </p:nvSpPr>
          <p:spPr>
            <a:xfrm>
              <a:off x="3635896" y="1772816"/>
              <a:ext cx="720080" cy="360040"/>
            </a:xfrm>
            <a:prstGeom prst="notch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3779912" y="1412776"/>
              <a:ext cx="432048" cy="36004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000" b="1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T</a:t>
              </a: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5436096" y="2996952"/>
            <a:ext cx="2448272" cy="864096"/>
            <a:chOff x="5436096" y="2996952"/>
            <a:chExt cx="2448272" cy="864096"/>
          </a:xfrm>
        </p:grpSpPr>
        <p:sp>
          <p:nvSpPr>
            <p:cNvPr id="15" name="Freccia a destra con strisce 14"/>
            <p:cNvSpPr/>
            <p:nvPr/>
          </p:nvSpPr>
          <p:spPr>
            <a:xfrm rot="5400000">
              <a:off x="5220072" y="3212976"/>
              <a:ext cx="864096" cy="432048"/>
            </a:xfrm>
            <a:prstGeom prst="strip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724128" y="3176972"/>
              <a:ext cx="2160240" cy="504056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Manual</a:t>
              </a:r>
              <a:r>
                <a:rPr lang="it-IT" sz="1800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 </a:t>
              </a:r>
              <a:r>
                <a:rPr lang="it-IT" sz="1800" u="none" kern="0" dirty="0" err="1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Changes</a:t>
              </a:r>
              <a:endParaRPr lang="it-IT" sz="1800" u="none" kern="0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3635896" y="4725144"/>
            <a:ext cx="720080" cy="720080"/>
            <a:chOff x="3635896" y="1412776"/>
            <a:chExt cx="720080" cy="720080"/>
          </a:xfrm>
        </p:grpSpPr>
        <p:sp>
          <p:nvSpPr>
            <p:cNvPr id="19" name="Freccia a destra rientrata 18"/>
            <p:cNvSpPr/>
            <p:nvPr/>
          </p:nvSpPr>
          <p:spPr>
            <a:xfrm rot="10800000">
              <a:off x="3635896" y="1772816"/>
              <a:ext cx="720080" cy="360040"/>
            </a:xfrm>
            <a:prstGeom prst="notch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3779912" y="1412776"/>
              <a:ext cx="504056" cy="36004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it-IT" sz="2000" b="1" u="none" kern="0" dirty="0" smtClean="0">
                  <a:solidFill>
                    <a:srgbClr val="516B85">
                      <a:lumMod val="75000"/>
                    </a:srgbClr>
                  </a:solidFill>
                  <a:latin typeface="Open Sans Light"/>
                  <a:cs typeface="Open Sans Light"/>
                </a:rPr>
                <a:t>T</a:t>
              </a:r>
              <a:endParaRPr lang="it-IT" sz="2000" b="1" u="none" kern="0" baseline="30000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3" name="Fumetto 1 22"/>
          <p:cNvSpPr/>
          <p:nvPr/>
        </p:nvSpPr>
        <p:spPr>
          <a:xfrm>
            <a:off x="1547664" y="2636912"/>
            <a:ext cx="3281515" cy="1296144"/>
          </a:xfrm>
          <a:prstGeom prst="wedgeRectCallout">
            <a:avLst>
              <a:gd name="adj1" fmla="val 58669"/>
              <a:gd name="adj2" fmla="val -21126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none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rPr>
              <a:t>The designer performs some manual changes on the generated model</a:t>
            </a:r>
            <a:endParaRPr lang="en-US" sz="2000" u="none" dirty="0">
              <a:solidFill>
                <a:srgbClr val="516B85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grpSp>
        <p:nvGrpSpPr>
          <p:cNvPr id="29" name="Gruppo 28"/>
          <p:cNvGrpSpPr/>
          <p:nvPr/>
        </p:nvGrpSpPr>
        <p:grpSpPr>
          <a:xfrm>
            <a:off x="4902060" y="4710154"/>
            <a:ext cx="3054316" cy="1144633"/>
            <a:chOff x="4902060" y="4710154"/>
            <a:chExt cx="3054316" cy="1144633"/>
          </a:xfrm>
        </p:grpSpPr>
        <p:sp>
          <p:nvSpPr>
            <p:cNvPr id="24" name="Stella a 7 punte 23"/>
            <p:cNvSpPr/>
            <p:nvPr/>
          </p:nvSpPr>
          <p:spPr>
            <a:xfrm>
              <a:off x="4902060" y="5115164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5" name="Stella a 7 punte 24"/>
            <p:cNvSpPr/>
            <p:nvPr/>
          </p:nvSpPr>
          <p:spPr>
            <a:xfrm>
              <a:off x="6292697" y="5179677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6" name="Stella a 7 punte 25"/>
            <p:cNvSpPr/>
            <p:nvPr/>
          </p:nvSpPr>
          <p:spPr>
            <a:xfrm>
              <a:off x="6607767" y="5301208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7" name="Stella a 7 punte 26"/>
            <p:cNvSpPr/>
            <p:nvPr/>
          </p:nvSpPr>
          <p:spPr>
            <a:xfrm>
              <a:off x="7258781" y="5566755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  <p:sp>
          <p:nvSpPr>
            <p:cNvPr id="28" name="Stella a 7 punte 27"/>
            <p:cNvSpPr/>
            <p:nvPr/>
          </p:nvSpPr>
          <p:spPr>
            <a:xfrm>
              <a:off x="7668344" y="4710154"/>
              <a:ext cx="288032" cy="288032"/>
            </a:xfrm>
            <a:prstGeom prst="star7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sz="2000" u="none">
                <a:solidFill>
                  <a:prstClr val="white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30" name="Fumetto 1 29"/>
          <p:cNvSpPr/>
          <p:nvPr/>
        </p:nvSpPr>
        <p:spPr>
          <a:xfrm>
            <a:off x="323528" y="1628800"/>
            <a:ext cx="3672408" cy="1656184"/>
          </a:xfrm>
          <a:prstGeom prst="wedgeRectCallout">
            <a:avLst>
              <a:gd name="adj1" fmla="val -22186"/>
              <a:gd name="adj2" fmla="val 72552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none" dirty="0" smtClean="0">
                <a:solidFill>
                  <a:srgbClr val="516B85">
                    <a:lumMod val="75000"/>
                  </a:srgbClr>
                </a:solidFill>
                <a:latin typeface="Open Sans Light"/>
                <a:cs typeface="Open Sans Light"/>
              </a:rPr>
              <a:t>Modifications on the target are back propagated to the source which is consistently updated making use of tracing information</a:t>
            </a:r>
            <a:endParaRPr lang="en-US" sz="2000" u="none" dirty="0">
              <a:solidFill>
                <a:srgbClr val="516B85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31" name="Figura a mano libera 30"/>
          <p:cNvSpPr/>
          <p:nvPr/>
        </p:nvSpPr>
        <p:spPr>
          <a:xfrm>
            <a:off x="1378690" y="4507973"/>
            <a:ext cx="3545579" cy="972030"/>
          </a:xfrm>
          <a:custGeom>
            <a:avLst/>
            <a:gdLst>
              <a:gd name="connsiteX0" fmla="*/ 3545579 w 3545579"/>
              <a:gd name="connsiteY0" fmla="*/ 888486 h 972030"/>
              <a:gd name="connsiteX1" fmla="*/ 3463133 w 3545579"/>
              <a:gd name="connsiteY1" fmla="*/ 895981 h 972030"/>
              <a:gd name="connsiteX2" fmla="*/ 3350707 w 3545579"/>
              <a:gd name="connsiteY2" fmla="*/ 903476 h 972030"/>
              <a:gd name="connsiteX3" fmla="*/ 3313231 w 3545579"/>
              <a:gd name="connsiteY3" fmla="*/ 910971 h 972030"/>
              <a:gd name="connsiteX4" fmla="*/ 3103369 w 3545579"/>
              <a:gd name="connsiteY4" fmla="*/ 925961 h 972030"/>
              <a:gd name="connsiteX5" fmla="*/ 2683644 w 3545579"/>
              <a:gd name="connsiteY5" fmla="*/ 940952 h 972030"/>
              <a:gd name="connsiteX6" fmla="*/ 2443802 w 3545579"/>
              <a:gd name="connsiteY6" fmla="*/ 955942 h 972030"/>
              <a:gd name="connsiteX7" fmla="*/ 2361356 w 3545579"/>
              <a:gd name="connsiteY7" fmla="*/ 963437 h 972030"/>
              <a:gd name="connsiteX8" fmla="*/ 2263920 w 3545579"/>
              <a:gd name="connsiteY8" fmla="*/ 970932 h 972030"/>
              <a:gd name="connsiteX9" fmla="*/ 1686799 w 3545579"/>
              <a:gd name="connsiteY9" fmla="*/ 955942 h 972030"/>
              <a:gd name="connsiteX10" fmla="*/ 1649323 w 3545579"/>
              <a:gd name="connsiteY10" fmla="*/ 948447 h 972030"/>
              <a:gd name="connsiteX11" fmla="*/ 1476936 w 3545579"/>
              <a:gd name="connsiteY11" fmla="*/ 933457 h 972030"/>
              <a:gd name="connsiteX12" fmla="*/ 1439461 w 3545579"/>
              <a:gd name="connsiteY12" fmla="*/ 925961 h 972030"/>
              <a:gd name="connsiteX13" fmla="*/ 1409480 w 3545579"/>
              <a:gd name="connsiteY13" fmla="*/ 918466 h 972030"/>
              <a:gd name="connsiteX14" fmla="*/ 1357015 w 3545579"/>
              <a:gd name="connsiteY14" fmla="*/ 910971 h 972030"/>
              <a:gd name="connsiteX15" fmla="*/ 1289559 w 3545579"/>
              <a:gd name="connsiteY15" fmla="*/ 895981 h 972030"/>
              <a:gd name="connsiteX16" fmla="*/ 1207113 w 3545579"/>
              <a:gd name="connsiteY16" fmla="*/ 880991 h 972030"/>
              <a:gd name="connsiteX17" fmla="*/ 1154648 w 3545579"/>
              <a:gd name="connsiteY17" fmla="*/ 866001 h 972030"/>
              <a:gd name="connsiteX18" fmla="*/ 1079697 w 3545579"/>
              <a:gd name="connsiteY18" fmla="*/ 851011 h 972030"/>
              <a:gd name="connsiteX19" fmla="*/ 1027231 w 3545579"/>
              <a:gd name="connsiteY19" fmla="*/ 836020 h 972030"/>
              <a:gd name="connsiteX20" fmla="*/ 989756 w 3545579"/>
              <a:gd name="connsiteY20" fmla="*/ 828525 h 972030"/>
              <a:gd name="connsiteX21" fmla="*/ 952280 w 3545579"/>
              <a:gd name="connsiteY21" fmla="*/ 813535 h 972030"/>
              <a:gd name="connsiteX22" fmla="*/ 914805 w 3545579"/>
              <a:gd name="connsiteY22" fmla="*/ 806040 h 972030"/>
              <a:gd name="connsiteX23" fmla="*/ 869835 w 3545579"/>
              <a:gd name="connsiteY23" fmla="*/ 791050 h 972030"/>
              <a:gd name="connsiteX24" fmla="*/ 824864 w 3545579"/>
              <a:gd name="connsiteY24" fmla="*/ 761070 h 972030"/>
              <a:gd name="connsiteX25" fmla="*/ 734923 w 3545579"/>
              <a:gd name="connsiteY25" fmla="*/ 723594 h 972030"/>
              <a:gd name="connsiteX26" fmla="*/ 704943 w 3545579"/>
              <a:gd name="connsiteY26" fmla="*/ 701109 h 972030"/>
              <a:gd name="connsiteX27" fmla="*/ 659972 w 3545579"/>
              <a:gd name="connsiteY27" fmla="*/ 671129 h 972030"/>
              <a:gd name="connsiteX28" fmla="*/ 644982 w 3545579"/>
              <a:gd name="connsiteY28" fmla="*/ 656138 h 972030"/>
              <a:gd name="connsiteX29" fmla="*/ 622497 w 3545579"/>
              <a:gd name="connsiteY29" fmla="*/ 641148 h 972030"/>
              <a:gd name="connsiteX30" fmla="*/ 585021 w 3545579"/>
              <a:gd name="connsiteY30" fmla="*/ 603673 h 972030"/>
              <a:gd name="connsiteX31" fmla="*/ 547546 w 3545579"/>
              <a:gd name="connsiteY31" fmla="*/ 566197 h 972030"/>
              <a:gd name="connsiteX32" fmla="*/ 517566 w 3545579"/>
              <a:gd name="connsiteY32" fmla="*/ 536217 h 972030"/>
              <a:gd name="connsiteX33" fmla="*/ 487585 w 3545579"/>
              <a:gd name="connsiteY33" fmla="*/ 521227 h 972030"/>
              <a:gd name="connsiteX34" fmla="*/ 450110 w 3545579"/>
              <a:gd name="connsiteY34" fmla="*/ 483752 h 972030"/>
              <a:gd name="connsiteX35" fmla="*/ 412635 w 3545579"/>
              <a:gd name="connsiteY35" fmla="*/ 438781 h 972030"/>
              <a:gd name="connsiteX36" fmla="*/ 390149 w 3545579"/>
              <a:gd name="connsiteY36" fmla="*/ 423791 h 972030"/>
              <a:gd name="connsiteX37" fmla="*/ 375159 w 3545579"/>
              <a:gd name="connsiteY37" fmla="*/ 401306 h 972030"/>
              <a:gd name="connsiteX38" fmla="*/ 330189 w 3545579"/>
              <a:gd name="connsiteY38" fmla="*/ 363830 h 972030"/>
              <a:gd name="connsiteX39" fmla="*/ 285218 w 3545579"/>
              <a:gd name="connsiteY39" fmla="*/ 326355 h 972030"/>
              <a:gd name="connsiteX40" fmla="*/ 247743 w 3545579"/>
              <a:gd name="connsiteY40" fmla="*/ 281384 h 972030"/>
              <a:gd name="connsiteX41" fmla="*/ 225258 w 3545579"/>
              <a:gd name="connsiteY41" fmla="*/ 258899 h 972030"/>
              <a:gd name="connsiteX42" fmla="*/ 187782 w 3545579"/>
              <a:gd name="connsiteY42" fmla="*/ 221424 h 972030"/>
              <a:gd name="connsiteX43" fmla="*/ 165297 w 3545579"/>
              <a:gd name="connsiteY43" fmla="*/ 191443 h 972030"/>
              <a:gd name="connsiteX44" fmla="*/ 142812 w 3545579"/>
              <a:gd name="connsiteY44" fmla="*/ 176453 h 972030"/>
              <a:gd name="connsiteX45" fmla="*/ 135317 w 3545579"/>
              <a:gd name="connsiteY45" fmla="*/ 153968 h 972030"/>
              <a:gd name="connsiteX46" fmla="*/ 97841 w 3545579"/>
              <a:gd name="connsiteY46" fmla="*/ 116493 h 972030"/>
              <a:gd name="connsiteX47" fmla="*/ 67861 w 3545579"/>
              <a:gd name="connsiteY47" fmla="*/ 71522 h 972030"/>
              <a:gd name="connsiteX48" fmla="*/ 37880 w 3545579"/>
              <a:gd name="connsiteY48" fmla="*/ 26552 h 972030"/>
              <a:gd name="connsiteX49" fmla="*/ 30385 w 3545579"/>
              <a:gd name="connsiteY49" fmla="*/ 4066 h 972030"/>
              <a:gd name="connsiteX50" fmla="*/ 7900 w 3545579"/>
              <a:gd name="connsiteY50" fmla="*/ 41542 h 972030"/>
              <a:gd name="connsiteX51" fmla="*/ 405 w 3545579"/>
              <a:gd name="connsiteY51" fmla="*/ 86512 h 972030"/>
              <a:gd name="connsiteX52" fmla="*/ 7900 w 3545579"/>
              <a:gd name="connsiteY52" fmla="*/ 108997 h 972030"/>
              <a:gd name="connsiteX53" fmla="*/ 15395 w 3545579"/>
              <a:gd name="connsiteY53" fmla="*/ 86512 h 972030"/>
              <a:gd name="connsiteX54" fmla="*/ 37880 w 3545579"/>
              <a:gd name="connsiteY54" fmla="*/ 41542 h 972030"/>
              <a:gd name="connsiteX55" fmla="*/ 30385 w 3545579"/>
              <a:gd name="connsiteY55" fmla="*/ 19057 h 972030"/>
              <a:gd name="connsiteX56" fmla="*/ 52871 w 3545579"/>
              <a:gd name="connsiteY56" fmla="*/ 11561 h 972030"/>
              <a:gd name="connsiteX57" fmla="*/ 112831 w 3545579"/>
              <a:gd name="connsiteY57" fmla="*/ 11561 h 97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545579" h="972030">
                <a:moveTo>
                  <a:pt x="3545579" y="888486"/>
                </a:moveTo>
                <a:lnTo>
                  <a:pt x="3463133" y="895981"/>
                </a:lnTo>
                <a:cubicBezTo>
                  <a:pt x="3425685" y="898862"/>
                  <a:pt x="3388079" y="899739"/>
                  <a:pt x="3350707" y="903476"/>
                </a:cubicBezTo>
                <a:cubicBezTo>
                  <a:pt x="3338031" y="904744"/>
                  <a:pt x="3325918" y="909818"/>
                  <a:pt x="3313231" y="910971"/>
                </a:cubicBezTo>
                <a:cubicBezTo>
                  <a:pt x="3243387" y="917320"/>
                  <a:pt x="3173414" y="922458"/>
                  <a:pt x="3103369" y="925961"/>
                </a:cubicBezTo>
                <a:cubicBezTo>
                  <a:pt x="2863604" y="937951"/>
                  <a:pt x="3003477" y="932068"/>
                  <a:pt x="2683644" y="940952"/>
                </a:cubicBezTo>
                <a:cubicBezTo>
                  <a:pt x="2567754" y="960267"/>
                  <a:pt x="2682944" y="943016"/>
                  <a:pt x="2443802" y="955942"/>
                </a:cubicBezTo>
                <a:cubicBezTo>
                  <a:pt x="2416247" y="957431"/>
                  <a:pt x="2388856" y="961145"/>
                  <a:pt x="2361356" y="963437"/>
                </a:cubicBezTo>
                <a:lnTo>
                  <a:pt x="2263920" y="970932"/>
                </a:lnTo>
                <a:cubicBezTo>
                  <a:pt x="2199366" y="969891"/>
                  <a:pt x="1847685" y="972030"/>
                  <a:pt x="1686799" y="955942"/>
                </a:cubicBezTo>
                <a:cubicBezTo>
                  <a:pt x="1674123" y="954674"/>
                  <a:pt x="1661990" y="949804"/>
                  <a:pt x="1649323" y="948447"/>
                </a:cubicBezTo>
                <a:cubicBezTo>
                  <a:pt x="1591972" y="942302"/>
                  <a:pt x="1476936" y="933457"/>
                  <a:pt x="1476936" y="933457"/>
                </a:cubicBezTo>
                <a:cubicBezTo>
                  <a:pt x="1464444" y="930958"/>
                  <a:pt x="1451897" y="928725"/>
                  <a:pt x="1439461" y="925961"/>
                </a:cubicBezTo>
                <a:cubicBezTo>
                  <a:pt x="1429405" y="923726"/>
                  <a:pt x="1419615" y="920309"/>
                  <a:pt x="1409480" y="918466"/>
                </a:cubicBezTo>
                <a:cubicBezTo>
                  <a:pt x="1392099" y="915306"/>
                  <a:pt x="1374441" y="913875"/>
                  <a:pt x="1357015" y="910971"/>
                </a:cubicBezTo>
                <a:cubicBezTo>
                  <a:pt x="1278482" y="897882"/>
                  <a:pt x="1356931" y="909455"/>
                  <a:pt x="1289559" y="895981"/>
                </a:cubicBezTo>
                <a:cubicBezTo>
                  <a:pt x="1256152" y="889300"/>
                  <a:pt x="1239263" y="889028"/>
                  <a:pt x="1207113" y="880991"/>
                </a:cubicBezTo>
                <a:cubicBezTo>
                  <a:pt x="1128456" y="861327"/>
                  <a:pt x="1252791" y="887031"/>
                  <a:pt x="1154648" y="866001"/>
                </a:cubicBezTo>
                <a:cubicBezTo>
                  <a:pt x="1129735" y="860663"/>
                  <a:pt x="1103868" y="859068"/>
                  <a:pt x="1079697" y="851011"/>
                </a:cubicBezTo>
                <a:cubicBezTo>
                  <a:pt x="1054661" y="842666"/>
                  <a:pt x="1055460" y="842293"/>
                  <a:pt x="1027231" y="836020"/>
                </a:cubicBezTo>
                <a:cubicBezTo>
                  <a:pt x="1014795" y="833256"/>
                  <a:pt x="1001958" y="832185"/>
                  <a:pt x="989756" y="828525"/>
                </a:cubicBezTo>
                <a:cubicBezTo>
                  <a:pt x="976869" y="824659"/>
                  <a:pt x="965167" y="817401"/>
                  <a:pt x="952280" y="813535"/>
                </a:cubicBezTo>
                <a:cubicBezTo>
                  <a:pt x="940078" y="809875"/>
                  <a:pt x="927095" y="809392"/>
                  <a:pt x="914805" y="806040"/>
                </a:cubicBezTo>
                <a:cubicBezTo>
                  <a:pt x="899561" y="801883"/>
                  <a:pt x="869835" y="791050"/>
                  <a:pt x="869835" y="791050"/>
                </a:cubicBezTo>
                <a:cubicBezTo>
                  <a:pt x="843920" y="752180"/>
                  <a:pt x="869541" y="779686"/>
                  <a:pt x="824864" y="761070"/>
                </a:cubicBezTo>
                <a:cubicBezTo>
                  <a:pt x="721103" y="717836"/>
                  <a:pt x="802525" y="740495"/>
                  <a:pt x="734923" y="723594"/>
                </a:cubicBezTo>
                <a:cubicBezTo>
                  <a:pt x="724930" y="716099"/>
                  <a:pt x="715177" y="708272"/>
                  <a:pt x="704943" y="701109"/>
                </a:cubicBezTo>
                <a:cubicBezTo>
                  <a:pt x="690184" y="690778"/>
                  <a:pt x="672711" y="683869"/>
                  <a:pt x="659972" y="671129"/>
                </a:cubicBezTo>
                <a:cubicBezTo>
                  <a:pt x="654975" y="666132"/>
                  <a:pt x="650500" y="660553"/>
                  <a:pt x="644982" y="656138"/>
                </a:cubicBezTo>
                <a:cubicBezTo>
                  <a:pt x="637948" y="650511"/>
                  <a:pt x="629276" y="647080"/>
                  <a:pt x="622497" y="641148"/>
                </a:cubicBezTo>
                <a:cubicBezTo>
                  <a:pt x="609202" y="629515"/>
                  <a:pt x="597513" y="616165"/>
                  <a:pt x="585021" y="603673"/>
                </a:cubicBezTo>
                <a:lnTo>
                  <a:pt x="547546" y="566197"/>
                </a:lnTo>
                <a:cubicBezTo>
                  <a:pt x="537553" y="556204"/>
                  <a:pt x="530207" y="542537"/>
                  <a:pt x="517566" y="536217"/>
                </a:cubicBezTo>
                <a:lnTo>
                  <a:pt x="487585" y="521227"/>
                </a:lnTo>
                <a:cubicBezTo>
                  <a:pt x="460102" y="480003"/>
                  <a:pt x="487586" y="514983"/>
                  <a:pt x="450110" y="483752"/>
                </a:cubicBezTo>
                <a:cubicBezTo>
                  <a:pt x="376423" y="422345"/>
                  <a:pt x="471604" y="497748"/>
                  <a:pt x="412635" y="438781"/>
                </a:cubicBezTo>
                <a:cubicBezTo>
                  <a:pt x="406265" y="432411"/>
                  <a:pt x="397644" y="428788"/>
                  <a:pt x="390149" y="423791"/>
                </a:cubicBezTo>
                <a:cubicBezTo>
                  <a:pt x="385152" y="416296"/>
                  <a:pt x="381529" y="407676"/>
                  <a:pt x="375159" y="401306"/>
                </a:cubicBezTo>
                <a:cubicBezTo>
                  <a:pt x="305758" y="331905"/>
                  <a:pt x="403872" y="449793"/>
                  <a:pt x="330189" y="363830"/>
                </a:cubicBezTo>
                <a:cubicBezTo>
                  <a:pt x="297519" y="325715"/>
                  <a:pt x="322997" y="338948"/>
                  <a:pt x="285218" y="326355"/>
                </a:cubicBezTo>
                <a:cubicBezTo>
                  <a:pt x="219529" y="260666"/>
                  <a:pt x="299916" y="343994"/>
                  <a:pt x="247743" y="281384"/>
                </a:cubicBezTo>
                <a:cubicBezTo>
                  <a:pt x="240957" y="273241"/>
                  <a:pt x="232044" y="267042"/>
                  <a:pt x="225258" y="258899"/>
                </a:cubicBezTo>
                <a:cubicBezTo>
                  <a:pt x="194029" y="221425"/>
                  <a:pt x="229003" y="248905"/>
                  <a:pt x="187782" y="221424"/>
                </a:cubicBezTo>
                <a:cubicBezTo>
                  <a:pt x="180287" y="211430"/>
                  <a:pt x="174130" y="200276"/>
                  <a:pt x="165297" y="191443"/>
                </a:cubicBezTo>
                <a:cubicBezTo>
                  <a:pt x="158928" y="185073"/>
                  <a:pt x="148439" y="183487"/>
                  <a:pt x="142812" y="176453"/>
                </a:cubicBezTo>
                <a:cubicBezTo>
                  <a:pt x="137877" y="170284"/>
                  <a:pt x="140057" y="160288"/>
                  <a:pt x="135317" y="153968"/>
                </a:cubicBezTo>
                <a:cubicBezTo>
                  <a:pt x="124717" y="139835"/>
                  <a:pt x="97841" y="116493"/>
                  <a:pt x="97841" y="116493"/>
                </a:cubicBezTo>
                <a:cubicBezTo>
                  <a:pt x="83508" y="73491"/>
                  <a:pt x="100610" y="113628"/>
                  <a:pt x="67861" y="71522"/>
                </a:cubicBezTo>
                <a:cubicBezTo>
                  <a:pt x="56800" y="57301"/>
                  <a:pt x="37880" y="26552"/>
                  <a:pt x="37880" y="26552"/>
                </a:cubicBezTo>
                <a:cubicBezTo>
                  <a:pt x="35382" y="19057"/>
                  <a:pt x="37880" y="6564"/>
                  <a:pt x="30385" y="4066"/>
                </a:cubicBezTo>
                <a:cubicBezTo>
                  <a:pt x="18186" y="0"/>
                  <a:pt x="8264" y="39905"/>
                  <a:pt x="7900" y="41542"/>
                </a:cubicBezTo>
                <a:cubicBezTo>
                  <a:pt x="4603" y="56377"/>
                  <a:pt x="2903" y="71522"/>
                  <a:pt x="405" y="86512"/>
                </a:cubicBezTo>
                <a:cubicBezTo>
                  <a:pt x="2903" y="94007"/>
                  <a:pt x="0" y="108997"/>
                  <a:pt x="7900" y="108997"/>
                </a:cubicBezTo>
                <a:cubicBezTo>
                  <a:pt x="15800" y="108997"/>
                  <a:pt x="11862" y="93578"/>
                  <a:pt x="15395" y="86512"/>
                </a:cubicBezTo>
                <a:cubicBezTo>
                  <a:pt x="44454" y="28395"/>
                  <a:pt x="19041" y="98059"/>
                  <a:pt x="37880" y="41542"/>
                </a:cubicBezTo>
                <a:cubicBezTo>
                  <a:pt x="35382" y="34047"/>
                  <a:pt x="26852" y="26123"/>
                  <a:pt x="30385" y="19057"/>
                </a:cubicBezTo>
                <a:cubicBezTo>
                  <a:pt x="33918" y="11990"/>
                  <a:pt x="45003" y="12276"/>
                  <a:pt x="52871" y="11561"/>
                </a:cubicBezTo>
                <a:cubicBezTo>
                  <a:pt x="72776" y="9751"/>
                  <a:pt x="92844" y="11561"/>
                  <a:pt x="112831" y="11561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000" u="none">
              <a:solidFill>
                <a:srgbClr val="336699"/>
              </a:solidFill>
              <a:latin typeface="Open Sans Light"/>
              <a:cs typeface="Open Sans Light"/>
            </a:endParaRPr>
          </a:p>
        </p:txBody>
      </p:sp>
      <p:sp>
        <p:nvSpPr>
          <p:cNvPr id="32" name="Figura a mano libera 31"/>
          <p:cNvSpPr/>
          <p:nvPr/>
        </p:nvSpPr>
        <p:spPr>
          <a:xfrm>
            <a:off x="1851285" y="5329003"/>
            <a:ext cx="4856813" cy="739084"/>
          </a:xfrm>
          <a:custGeom>
            <a:avLst/>
            <a:gdLst>
              <a:gd name="connsiteX0" fmla="*/ 4856813 w 4856813"/>
              <a:gd name="connsiteY0" fmla="*/ 307299 h 739084"/>
              <a:gd name="connsiteX1" fmla="*/ 4811843 w 4856813"/>
              <a:gd name="connsiteY1" fmla="*/ 337279 h 739084"/>
              <a:gd name="connsiteX2" fmla="*/ 4789358 w 4856813"/>
              <a:gd name="connsiteY2" fmla="*/ 352269 h 739084"/>
              <a:gd name="connsiteX3" fmla="*/ 4736892 w 4856813"/>
              <a:gd name="connsiteY3" fmla="*/ 367259 h 739084"/>
              <a:gd name="connsiteX4" fmla="*/ 4699417 w 4856813"/>
              <a:gd name="connsiteY4" fmla="*/ 374754 h 739084"/>
              <a:gd name="connsiteX5" fmla="*/ 4624466 w 4856813"/>
              <a:gd name="connsiteY5" fmla="*/ 382249 h 739084"/>
              <a:gd name="connsiteX6" fmla="*/ 4549515 w 4856813"/>
              <a:gd name="connsiteY6" fmla="*/ 397240 h 739084"/>
              <a:gd name="connsiteX7" fmla="*/ 4504545 w 4856813"/>
              <a:gd name="connsiteY7" fmla="*/ 412230 h 739084"/>
              <a:gd name="connsiteX8" fmla="*/ 4482059 w 4856813"/>
              <a:gd name="connsiteY8" fmla="*/ 419725 h 739084"/>
              <a:gd name="connsiteX9" fmla="*/ 4452079 w 4856813"/>
              <a:gd name="connsiteY9" fmla="*/ 434715 h 739084"/>
              <a:gd name="connsiteX10" fmla="*/ 4392118 w 4856813"/>
              <a:gd name="connsiteY10" fmla="*/ 449705 h 739084"/>
              <a:gd name="connsiteX11" fmla="*/ 4362138 w 4856813"/>
              <a:gd name="connsiteY11" fmla="*/ 457200 h 739084"/>
              <a:gd name="connsiteX12" fmla="*/ 4332158 w 4856813"/>
              <a:gd name="connsiteY12" fmla="*/ 464695 h 739084"/>
              <a:gd name="connsiteX13" fmla="*/ 4279692 w 4856813"/>
              <a:gd name="connsiteY13" fmla="*/ 479686 h 739084"/>
              <a:gd name="connsiteX14" fmla="*/ 4234722 w 4856813"/>
              <a:gd name="connsiteY14" fmla="*/ 487181 h 739084"/>
              <a:gd name="connsiteX15" fmla="*/ 4204741 w 4856813"/>
              <a:gd name="connsiteY15" fmla="*/ 494676 h 739084"/>
              <a:gd name="connsiteX16" fmla="*/ 4167266 w 4856813"/>
              <a:gd name="connsiteY16" fmla="*/ 502171 h 739084"/>
              <a:gd name="connsiteX17" fmla="*/ 4144781 w 4856813"/>
              <a:gd name="connsiteY17" fmla="*/ 509666 h 739084"/>
              <a:gd name="connsiteX18" fmla="*/ 4062335 w 4856813"/>
              <a:gd name="connsiteY18" fmla="*/ 524656 h 739084"/>
              <a:gd name="connsiteX19" fmla="*/ 3987384 w 4856813"/>
              <a:gd name="connsiteY19" fmla="*/ 539646 h 739084"/>
              <a:gd name="connsiteX20" fmla="*/ 3912433 w 4856813"/>
              <a:gd name="connsiteY20" fmla="*/ 554636 h 739084"/>
              <a:gd name="connsiteX21" fmla="*/ 3874958 w 4856813"/>
              <a:gd name="connsiteY21" fmla="*/ 562131 h 739084"/>
              <a:gd name="connsiteX22" fmla="*/ 3814997 w 4856813"/>
              <a:gd name="connsiteY22" fmla="*/ 577122 h 739084"/>
              <a:gd name="connsiteX23" fmla="*/ 3747541 w 4856813"/>
              <a:gd name="connsiteY23" fmla="*/ 592112 h 739084"/>
              <a:gd name="connsiteX24" fmla="*/ 3665095 w 4856813"/>
              <a:gd name="connsiteY24" fmla="*/ 599607 h 739084"/>
              <a:gd name="connsiteX25" fmla="*/ 3537679 w 4856813"/>
              <a:gd name="connsiteY25" fmla="*/ 614597 h 739084"/>
              <a:gd name="connsiteX26" fmla="*/ 3500204 w 4856813"/>
              <a:gd name="connsiteY26" fmla="*/ 622092 h 739084"/>
              <a:gd name="connsiteX27" fmla="*/ 3290341 w 4856813"/>
              <a:gd name="connsiteY27" fmla="*/ 637082 h 739084"/>
              <a:gd name="connsiteX28" fmla="*/ 3252866 w 4856813"/>
              <a:gd name="connsiteY28" fmla="*/ 644577 h 739084"/>
              <a:gd name="connsiteX29" fmla="*/ 3043004 w 4856813"/>
              <a:gd name="connsiteY29" fmla="*/ 659567 h 739084"/>
              <a:gd name="connsiteX30" fmla="*/ 2990538 w 4856813"/>
              <a:gd name="connsiteY30" fmla="*/ 667063 h 739084"/>
              <a:gd name="connsiteX31" fmla="*/ 2960558 w 4856813"/>
              <a:gd name="connsiteY31" fmla="*/ 674558 h 739084"/>
              <a:gd name="connsiteX32" fmla="*/ 2765685 w 4856813"/>
              <a:gd name="connsiteY32" fmla="*/ 682053 h 739084"/>
              <a:gd name="connsiteX33" fmla="*/ 2615784 w 4856813"/>
              <a:gd name="connsiteY33" fmla="*/ 697043 h 739084"/>
              <a:gd name="connsiteX34" fmla="*/ 2360951 w 4856813"/>
              <a:gd name="connsiteY34" fmla="*/ 704538 h 739084"/>
              <a:gd name="connsiteX35" fmla="*/ 1543987 w 4856813"/>
              <a:gd name="connsiteY35" fmla="*/ 704538 h 739084"/>
              <a:gd name="connsiteX36" fmla="*/ 1506512 w 4856813"/>
              <a:gd name="connsiteY36" fmla="*/ 697043 h 739084"/>
              <a:gd name="connsiteX37" fmla="*/ 1379095 w 4856813"/>
              <a:gd name="connsiteY37" fmla="*/ 682053 h 739084"/>
              <a:gd name="connsiteX38" fmla="*/ 1341620 w 4856813"/>
              <a:gd name="connsiteY38" fmla="*/ 674558 h 739084"/>
              <a:gd name="connsiteX39" fmla="*/ 1274164 w 4856813"/>
              <a:gd name="connsiteY39" fmla="*/ 659567 h 739084"/>
              <a:gd name="connsiteX40" fmla="*/ 1169233 w 4856813"/>
              <a:gd name="connsiteY40" fmla="*/ 644577 h 739084"/>
              <a:gd name="connsiteX41" fmla="*/ 1139253 w 4856813"/>
              <a:gd name="connsiteY41" fmla="*/ 637082 h 739084"/>
              <a:gd name="connsiteX42" fmla="*/ 1094282 w 4856813"/>
              <a:gd name="connsiteY42" fmla="*/ 622092 h 739084"/>
              <a:gd name="connsiteX43" fmla="*/ 1011836 w 4856813"/>
              <a:gd name="connsiteY43" fmla="*/ 607102 h 739084"/>
              <a:gd name="connsiteX44" fmla="*/ 981856 w 4856813"/>
              <a:gd name="connsiteY44" fmla="*/ 592112 h 739084"/>
              <a:gd name="connsiteX45" fmla="*/ 951876 w 4856813"/>
              <a:gd name="connsiteY45" fmla="*/ 584617 h 739084"/>
              <a:gd name="connsiteX46" fmla="*/ 906905 w 4856813"/>
              <a:gd name="connsiteY46" fmla="*/ 569627 h 739084"/>
              <a:gd name="connsiteX47" fmla="*/ 884420 w 4856813"/>
              <a:gd name="connsiteY47" fmla="*/ 562131 h 739084"/>
              <a:gd name="connsiteX48" fmla="*/ 861935 w 4856813"/>
              <a:gd name="connsiteY48" fmla="*/ 554636 h 739084"/>
              <a:gd name="connsiteX49" fmla="*/ 831954 w 4856813"/>
              <a:gd name="connsiteY49" fmla="*/ 539646 h 739084"/>
              <a:gd name="connsiteX50" fmla="*/ 786984 w 4856813"/>
              <a:gd name="connsiteY50" fmla="*/ 524656 h 739084"/>
              <a:gd name="connsiteX51" fmla="*/ 734518 w 4856813"/>
              <a:gd name="connsiteY51" fmla="*/ 502171 h 739084"/>
              <a:gd name="connsiteX52" fmla="*/ 712033 w 4856813"/>
              <a:gd name="connsiteY52" fmla="*/ 487181 h 739084"/>
              <a:gd name="connsiteX53" fmla="*/ 667063 w 4856813"/>
              <a:gd name="connsiteY53" fmla="*/ 472190 h 739084"/>
              <a:gd name="connsiteX54" fmla="*/ 607102 w 4856813"/>
              <a:gd name="connsiteY54" fmla="*/ 427220 h 739084"/>
              <a:gd name="connsiteX55" fmla="*/ 584617 w 4856813"/>
              <a:gd name="connsiteY55" fmla="*/ 419725 h 739084"/>
              <a:gd name="connsiteX56" fmla="*/ 539646 w 4856813"/>
              <a:gd name="connsiteY56" fmla="*/ 389745 h 739084"/>
              <a:gd name="connsiteX57" fmla="*/ 494676 w 4856813"/>
              <a:gd name="connsiteY57" fmla="*/ 374754 h 739084"/>
              <a:gd name="connsiteX58" fmla="*/ 479685 w 4856813"/>
              <a:gd name="connsiteY58" fmla="*/ 359764 h 739084"/>
              <a:gd name="connsiteX59" fmla="*/ 434715 w 4856813"/>
              <a:gd name="connsiteY59" fmla="*/ 337279 h 739084"/>
              <a:gd name="connsiteX60" fmla="*/ 412230 w 4856813"/>
              <a:gd name="connsiteY60" fmla="*/ 314794 h 739084"/>
              <a:gd name="connsiteX61" fmla="*/ 367259 w 4856813"/>
              <a:gd name="connsiteY61" fmla="*/ 299804 h 739084"/>
              <a:gd name="connsiteX62" fmla="*/ 329784 w 4856813"/>
              <a:gd name="connsiteY62" fmla="*/ 277318 h 739084"/>
              <a:gd name="connsiteX63" fmla="*/ 284813 w 4856813"/>
              <a:gd name="connsiteY63" fmla="*/ 254833 h 739084"/>
              <a:gd name="connsiteX64" fmla="*/ 217358 w 4856813"/>
              <a:gd name="connsiteY64" fmla="*/ 217358 h 739084"/>
              <a:gd name="connsiteX65" fmla="*/ 194872 w 4856813"/>
              <a:gd name="connsiteY65" fmla="*/ 202367 h 739084"/>
              <a:gd name="connsiteX66" fmla="*/ 179882 w 4856813"/>
              <a:gd name="connsiteY66" fmla="*/ 179882 h 739084"/>
              <a:gd name="connsiteX67" fmla="*/ 157397 w 4856813"/>
              <a:gd name="connsiteY67" fmla="*/ 172387 h 739084"/>
              <a:gd name="connsiteX68" fmla="*/ 97436 w 4856813"/>
              <a:gd name="connsiteY68" fmla="*/ 119922 h 739084"/>
              <a:gd name="connsiteX69" fmla="*/ 59961 w 4856813"/>
              <a:gd name="connsiteY69" fmla="*/ 97436 h 739084"/>
              <a:gd name="connsiteX70" fmla="*/ 44971 w 4856813"/>
              <a:gd name="connsiteY70" fmla="*/ 74951 h 739084"/>
              <a:gd name="connsiteX71" fmla="*/ 0 w 4856813"/>
              <a:gd name="connsiteY71" fmla="*/ 44971 h 739084"/>
              <a:gd name="connsiteX72" fmla="*/ 14990 w 4856813"/>
              <a:gd name="connsiteY72" fmla="*/ 74951 h 739084"/>
              <a:gd name="connsiteX73" fmla="*/ 22485 w 4856813"/>
              <a:gd name="connsiteY73" fmla="*/ 37476 h 739084"/>
              <a:gd name="connsiteX74" fmla="*/ 59961 w 4856813"/>
              <a:gd name="connsiteY74" fmla="*/ 0 h 73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856813" h="739084">
                <a:moveTo>
                  <a:pt x="4856813" y="307299"/>
                </a:moveTo>
                <a:lnTo>
                  <a:pt x="4811843" y="337279"/>
                </a:lnTo>
                <a:cubicBezTo>
                  <a:pt x="4804348" y="342276"/>
                  <a:pt x="4797904" y="349421"/>
                  <a:pt x="4789358" y="352269"/>
                </a:cubicBezTo>
                <a:cubicBezTo>
                  <a:pt x="4764319" y="360615"/>
                  <a:pt x="4765124" y="360985"/>
                  <a:pt x="4736892" y="367259"/>
                </a:cubicBezTo>
                <a:cubicBezTo>
                  <a:pt x="4724456" y="370022"/>
                  <a:pt x="4712044" y="373070"/>
                  <a:pt x="4699417" y="374754"/>
                </a:cubicBezTo>
                <a:cubicBezTo>
                  <a:pt x="4674529" y="378072"/>
                  <a:pt x="4649450" y="379751"/>
                  <a:pt x="4624466" y="382249"/>
                </a:cubicBezTo>
                <a:cubicBezTo>
                  <a:pt x="4562123" y="403033"/>
                  <a:pt x="4661453" y="371408"/>
                  <a:pt x="4549515" y="397240"/>
                </a:cubicBezTo>
                <a:cubicBezTo>
                  <a:pt x="4534119" y="400793"/>
                  <a:pt x="4519535" y="407233"/>
                  <a:pt x="4504545" y="412230"/>
                </a:cubicBezTo>
                <a:cubicBezTo>
                  <a:pt x="4497050" y="414728"/>
                  <a:pt x="4489126" y="416192"/>
                  <a:pt x="4482059" y="419725"/>
                </a:cubicBezTo>
                <a:cubicBezTo>
                  <a:pt x="4472066" y="424722"/>
                  <a:pt x="4462679" y="431182"/>
                  <a:pt x="4452079" y="434715"/>
                </a:cubicBezTo>
                <a:cubicBezTo>
                  <a:pt x="4432534" y="441230"/>
                  <a:pt x="4412105" y="444708"/>
                  <a:pt x="4392118" y="449705"/>
                </a:cubicBezTo>
                <a:lnTo>
                  <a:pt x="4362138" y="457200"/>
                </a:lnTo>
                <a:cubicBezTo>
                  <a:pt x="4352145" y="459698"/>
                  <a:pt x="4341930" y="461438"/>
                  <a:pt x="4332158" y="464695"/>
                </a:cubicBezTo>
                <a:cubicBezTo>
                  <a:pt x="4310734" y="471836"/>
                  <a:pt x="4303211" y="474982"/>
                  <a:pt x="4279692" y="479686"/>
                </a:cubicBezTo>
                <a:cubicBezTo>
                  <a:pt x="4264790" y="482667"/>
                  <a:pt x="4249624" y="484201"/>
                  <a:pt x="4234722" y="487181"/>
                </a:cubicBezTo>
                <a:cubicBezTo>
                  <a:pt x="4224621" y="489201"/>
                  <a:pt x="4214797" y="492441"/>
                  <a:pt x="4204741" y="494676"/>
                </a:cubicBezTo>
                <a:cubicBezTo>
                  <a:pt x="4192305" y="497439"/>
                  <a:pt x="4179625" y="499081"/>
                  <a:pt x="4167266" y="502171"/>
                </a:cubicBezTo>
                <a:cubicBezTo>
                  <a:pt x="4159601" y="504087"/>
                  <a:pt x="4152446" y="507750"/>
                  <a:pt x="4144781" y="509666"/>
                </a:cubicBezTo>
                <a:cubicBezTo>
                  <a:pt x="4118231" y="516303"/>
                  <a:pt x="4089061" y="519645"/>
                  <a:pt x="4062335" y="524656"/>
                </a:cubicBezTo>
                <a:cubicBezTo>
                  <a:pt x="4037293" y="529351"/>
                  <a:pt x="4012368" y="534649"/>
                  <a:pt x="3987384" y="539646"/>
                </a:cubicBezTo>
                <a:lnTo>
                  <a:pt x="3912433" y="554636"/>
                </a:lnTo>
                <a:cubicBezTo>
                  <a:pt x="3899941" y="557134"/>
                  <a:pt x="3887317" y="559041"/>
                  <a:pt x="3874958" y="562131"/>
                </a:cubicBezTo>
                <a:lnTo>
                  <a:pt x="3814997" y="577122"/>
                </a:lnTo>
                <a:cubicBezTo>
                  <a:pt x="3795740" y="581936"/>
                  <a:pt x="3766572" y="589733"/>
                  <a:pt x="3747541" y="592112"/>
                </a:cubicBezTo>
                <a:cubicBezTo>
                  <a:pt x="3720159" y="595535"/>
                  <a:pt x="3692577" y="597109"/>
                  <a:pt x="3665095" y="599607"/>
                </a:cubicBezTo>
                <a:cubicBezTo>
                  <a:pt x="3580011" y="616624"/>
                  <a:pt x="3683080" y="597491"/>
                  <a:pt x="3537679" y="614597"/>
                </a:cubicBezTo>
                <a:cubicBezTo>
                  <a:pt x="3525027" y="616085"/>
                  <a:pt x="3512845" y="620512"/>
                  <a:pt x="3500204" y="622092"/>
                </a:cubicBezTo>
                <a:cubicBezTo>
                  <a:pt x="3439687" y="629657"/>
                  <a:pt x="3346170" y="633798"/>
                  <a:pt x="3290341" y="637082"/>
                </a:cubicBezTo>
                <a:cubicBezTo>
                  <a:pt x="3277849" y="639580"/>
                  <a:pt x="3265507" y="642997"/>
                  <a:pt x="3252866" y="644577"/>
                </a:cubicBezTo>
                <a:cubicBezTo>
                  <a:pt x="3192349" y="652142"/>
                  <a:pt x="3098832" y="656283"/>
                  <a:pt x="3043004" y="659567"/>
                </a:cubicBezTo>
                <a:cubicBezTo>
                  <a:pt x="3025515" y="662066"/>
                  <a:pt x="3007919" y="663903"/>
                  <a:pt x="2990538" y="667063"/>
                </a:cubicBezTo>
                <a:cubicBezTo>
                  <a:pt x="2980403" y="668906"/>
                  <a:pt x="2970836" y="673873"/>
                  <a:pt x="2960558" y="674558"/>
                </a:cubicBezTo>
                <a:cubicBezTo>
                  <a:pt x="2895696" y="678882"/>
                  <a:pt x="2830643" y="679555"/>
                  <a:pt x="2765685" y="682053"/>
                </a:cubicBezTo>
                <a:cubicBezTo>
                  <a:pt x="2730785" y="685931"/>
                  <a:pt x="2647597" y="695629"/>
                  <a:pt x="2615784" y="697043"/>
                </a:cubicBezTo>
                <a:cubicBezTo>
                  <a:pt x="2530887" y="700816"/>
                  <a:pt x="2445895" y="702040"/>
                  <a:pt x="2360951" y="704538"/>
                </a:cubicBezTo>
                <a:cubicBezTo>
                  <a:pt x="2050035" y="739084"/>
                  <a:pt x="2262445" y="718223"/>
                  <a:pt x="1543987" y="704538"/>
                </a:cubicBezTo>
                <a:cubicBezTo>
                  <a:pt x="1531250" y="704295"/>
                  <a:pt x="1519078" y="699137"/>
                  <a:pt x="1506512" y="697043"/>
                </a:cubicBezTo>
                <a:cubicBezTo>
                  <a:pt x="1456806" y="688759"/>
                  <a:pt x="1432375" y="687381"/>
                  <a:pt x="1379095" y="682053"/>
                </a:cubicBezTo>
                <a:cubicBezTo>
                  <a:pt x="1366603" y="679555"/>
                  <a:pt x="1354056" y="677321"/>
                  <a:pt x="1341620" y="674558"/>
                </a:cubicBezTo>
                <a:cubicBezTo>
                  <a:pt x="1306189" y="666684"/>
                  <a:pt x="1313198" y="665730"/>
                  <a:pt x="1274164" y="659567"/>
                </a:cubicBezTo>
                <a:cubicBezTo>
                  <a:pt x="1239264" y="654056"/>
                  <a:pt x="1203510" y="653146"/>
                  <a:pt x="1169233" y="644577"/>
                </a:cubicBezTo>
                <a:cubicBezTo>
                  <a:pt x="1159240" y="642079"/>
                  <a:pt x="1149119" y="640042"/>
                  <a:pt x="1139253" y="637082"/>
                </a:cubicBezTo>
                <a:cubicBezTo>
                  <a:pt x="1124118" y="632542"/>
                  <a:pt x="1109868" y="624690"/>
                  <a:pt x="1094282" y="622092"/>
                </a:cubicBezTo>
                <a:cubicBezTo>
                  <a:pt x="1036746" y="612503"/>
                  <a:pt x="1064214" y="617577"/>
                  <a:pt x="1011836" y="607102"/>
                </a:cubicBezTo>
                <a:cubicBezTo>
                  <a:pt x="1001843" y="602105"/>
                  <a:pt x="992317" y="596035"/>
                  <a:pt x="981856" y="592112"/>
                </a:cubicBezTo>
                <a:cubicBezTo>
                  <a:pt x="972211" y="588495"/>
                  <a:pt x="961742" y="587577"/>
                  <a:pt x="951876" y="584617"/>
                </a:cubicBezTo>
                <a:cubicBezTo>
                  <a:pt x="936741" y="580077"/>
                  <a:pt x="921895" y="574624"/>
                  <a:pt x="906905" y="569627"/>
                </a:cubicBezTo>
                <a:lnTo>
                  <a:pt x="884420" y="562131"/>
                </a:lnTo>
                <a:cubicBezTo>
                  <a:pt x="876925" y="559633"/>
                  <a:pt x="869001" y="558169"/>
                  <a:pt x="861935" y="554636"/>
                </a:cubicBezTo>
                <a:cubicBezTo>
                  <a:pt x="851941" y="549639"/>
                  <a:pt x="842328" y="543796"/>
                  <a:pt x="831954" y="539646"/>
                </a:cubicBezTo>
                <a:cubicBezTo>
                  <a:pt x="817283" y="533778"/>
                  <a:pt x="801117" y="531722"/>
                  <a:pt x="786984" y="524656"/>
                </a:cubicBezTo>
                <a:cubicBezTo>
                  <a:pt x="749937" y="506133"/>
                  <a:pt x="767604" y="513199"/>
                  <a:pt x="734518" y="502171"/>
                </a:cubicBezTo>
                <a:cubicBezTo>
                  <a:pt x="727023" y="497174"/>
                  <a:pt x="720264" y="490840"/>
                  <a:pt x="712033" y="487181"/>
                </a:cubicBezTo>
                <a:cubicBezTo>
                  <a:pt x="697594" y="480763"/>
                  <a:pt x="667063" y="472190"/>
                  <a:pt x="667063" y="472190"/>
                </a:cubicBezTo>
                <a:cubicBezTo>
                  <a:pt x="649306" y="454434"/>
                  <a:pt x="632524" y="435694"/>
                  <a:pt x="607102" y="427220"/>
                </a:cubicBezTo>
                <a:cubicBezTo>
                  <a:pt x="599607" y="424722"/>
                  <a:pt x="591523" y="423562"/>
                  <a:pt x="584617" y="419725"/>
                </a:cubicBezTo>
                <a:cubicBezTo>
                  <a:pt x="568868" y="410976"/>
                  <a:pt x="556737" y="395443"/>
                  <a:pt x="539646" y="389745"/>
                </a:cubicBezTo>
                <a:lnTo>
                  <a:pt x="494676" y="374754"/>
                </a:lnTo>
                <a:cubicBezTo>
                  <a:pt x="489679" y="369757"/>
                  <a:pt x="485745" y="363400"/>
                  <a:pt x="479685" y="359764"/>
                </a:cubicBezTo>
                <a:cubicBezTo>
                  <a:pt x="431398" y="330793"/>
                  <a:pt x="483448" y="377890"/>
                  <a:pt x="434715" y="337279"/>
                </a:cubicBezTo>
                <a:cubicBezTo>
                  <a:pt x="426572" y="330493"/>
                  <a:pt x="421496" y="319942"/>
                  <a:pt x="412230" y="314794"/>
                </a:cubicBezTo>
                <a:cubicBezTo>
                  <a:pt x="398417" y="307120"/>
                  <a:pt x="367259" y="299804"/>
                  <a:pt x="367259" y="299804"/>
                </a:cubicBezTo>
                <a:cubicBezTo>
                  <a:pt x="337981" y="270524"/>
                  <a:pt x="368701" y="296777"/>
                  <a:pt x="329784" y="277318"/>
                </a:cubicBezTo>
                <a:cubicBezTo>
                  <a:pt x="271669" y="248260"/>
                  <a:pt x="341330" y="273671"/>
                  <a:pt x="284813" y="254833"/>
                </a:cubicBezTo>
                <a:cubicBezTo>
                  <a:pt x="233269" y="220471"/>
                  <a:pt x="256934" y="230550"/>
                  <a:pt x="217358" y="217358"/>
                </a:cubicBezTo>
                <a:cubicBezTo>
                  <a:pt x="209863" y="212361"/>
                  <a:pt x="201242" y="208737"/>
                  <a:pt x="194872" y="202367"/>
                </a:cubicBezTo>
                <a:cubicBezTo>
                  <a:pt x="188502" y="195997"/>
                  <a:pt x="186916" y="185509"/>
                  <a:pt x="179882" y="179882"/>
                </a:cubicBezTo>
                <a:cubicBezTo>
                  <a:pt x="173713" y="174947"/>
                  <a:pt x="164892" y="174885"/>
                  <a:pt x="157397" y="172387"/>
                </a:cubicBezTo>
                <a:cubicBezTo>
                  <a:pt x="114918" y="108669"/>
                  <a:pt x="184893" y="207384"/>
                  <a:pt x="97436" y="119922"/>
                </a:cubicBezTo>
                <a:cubicBezTo>
                  <a:pt x="76860" y="99344"/>
                  <a:pt x="89150" y="107166"/>
                  <a:pt x="59961" y="97436"/>
                </a:cubicBezTo>
                <a:cubicBezTo>
                  <a:pt x="54964" y="89941"/>
                  <a:pt x="51750" y="80883"/>
                  <a:pt x="44971" y="74951"/>
                </a:cubicBezTo>
                <a:cubicBezTo>
                  <a:pt x="31412" y="63087"/>
                  <a:pt x="0" y="44971"/>
                  <a:pt x="0" y="44971"/>
                </a:cubicBezTo>
                <a:cubicBezTo>
                  <a:pt x="10142" y="156531"/>
                  <a:pt x="2922" y="147360"/>
                  <a:pt x="14990" y="74951"/>
                </a:cubicBezTo>
                <a:cubicBezTo>
                  <a:pt x="17084" y="62385"/>
                  <a:pt x="16298" y="48612"/>
                  <a:pt x="22485" y="37476"/>
                </a:cubicBezTo>
                <a:lnTo>
                  <a:pt x="59961" y="0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000" u="none">
              <a:solidFill>
                <a:srgbClr val="336699"/>
              </a:solidFill>
              <a:latin typeface="Open Sans Light"/>
              <a:cs typeface="Open Sans Light"/>
            </a:endParaRPr>
          </a:p>
        </p:txBody>
      </p:sp>
      <p:sp>
        <p:nvSpPr>
          <p:cNvPr id="33" name="Rettangolo arrotondato 32"/>
          <p:cNvSpPr/>
          <p:nvPr/>
        </p:nvSpPr>
        <p:spPr>
          <a:xfrm>
            <a:off x="935596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800" u="none" dirty="0" smtClean="0">
                <a:solidFill>
                  <a:srgbClr val="133C57"/>
                </a:solidFill>
                <a:latin typeface="Open Sans Light"/>
                <a:cs typeface="Open Sans Light"/>
              </a:rPr>
              <a:t>source</a:t>
            </a:r>
            <a:endParaRPr lang="it-IT" sz="2000" u="none" dirty="0">
              <a:solidFill>
                <a:srgbClr val="133C57"/>
              </a:solidFill>
              <a:latin typeface="Open Sans Light"/>
              <a:cs typeface="Open Sans Light"/>
            </a:endParaRPr>
          </a:p>
        </p:txBody>
      </p:sp>
      <p:sp>
        <p:nvSpPr>
          <p:cNvPr id="34" name="Rettangolo arrotondato 33"/>
          <p:cNvSpPr/>
          <p:nvPr/>
        </p:nvSpPr>
        <p:spPr>
          <a:xfrm>
            <a:off x="5748151" y="188640"/>
            <a:ext cx="1872208" cy="360040"/>
          </a:xfrm>
          <a:prstGeom prst="roundRect">
            <a:avLst/>
          </a:prstGeom>
          <a:solidFill>
            <a:schemeClr val="bg1"/>
          </a:solidFill>
          <a:ln>
            <a:solidFill>
              <a:srgbClr val="133C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u="none" dirty="0">
                <a:solidFill>
                  <a:srgbClr val="133C57"/>
                </a:solidFill>
                <a:latin typeface="Open Sans Light"/>
                <a:cs typeface="Open Sans Light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8420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30" grpId="0" animBg="1"/>
      <p:bldP spid="30" grpId="1" animBg="1"/>
      <p:bldP spid="31" grpId="0" animBg="1"/>
      <p:bldP spid="31" grpId="1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467544" y="1120890"/>
            <a:ext cx="8208911" cy="4698200"/>
          </a:xfrm>
        </p:spPr>
        <p:txBody>
          <a:bodyPr>
            <a:normAutofit/>
          </a:bodyPr>
          <a:lstStyle/>
          <a:p>
            <a:r>
              <a:rPr lang="it-IT" dirty="0" smtClean="0"/>
              <a:t>«The </a:t>
            </a:r>
            <a:r>
              <a:rPr lang="it-IT" dirty="0" err="1"/>
              <a:t>developer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full control of </a:t>
            </a:r>
            <a:r>
              <a:rPr lang="it-IT" dirty="0" err="1"/>
              <a:t>what</a:t>
            </a:r>
            <a:r>
              <a:rPr lang="it-IT" dirty="0"/>
              <a:t> the </a:t>
            </a:r>
            <a:r>
              <a:rPr lang="it-IT" dirty="0" err="1" smtClean="0"/>
              <a:t>transformation</a:t>
            </a:r>
            <a:r>
              <a:rPr lang="it-IT" dirty="0" smtClean="0"/>
              <a:t> </a:t>
            </a:r>
            <a:r>
              <a:rPr lang="it-IT" dirty="0" err="1"/>
              <a:t>does</a:t>
            </a:r>
            <a:r>
              <a:rPr lang="it-IT" dirty="0"/>
              <a:t>. [...]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claim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determinism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, first,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 smtClean="0"/>
              <a:t>developers</a:t>
            </a:r>
            <a:r>
              <a:rPr lang="it-IT" dirty="0" smtClean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 smtClean="0"/>
              <a:t>behavior</a:t>
            </a:r>
            <a:r>
              <a:rPr lang="it-IT" dirty="0" smtClean="0"/>
              <a:t> </a:t>
            </a:r>
            <a:r>
              <a:rPr lang="it-IT" dirty="0" err="1"/>
              <a:t>predictable</a:t>
            </a:r>
            <a:r>
              <a:rPr lang="it-IT" dirty="0"/>
              <a:t>, and </a:t>
            </a:r>
            <a:r>
              <a:rPr lang="it-IT" dirty="0" err="1"/>
              <a:t>second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organisations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 smtClean="0"/>
              <a:t>unacceptably</a:t>
            </a:r>
            <a:r>
              <a:rPr lang="it-IT" dirty="0" smtClean="0"/>
              <a:t> </a:t>
            </a:r>
            <a:r>
              <a:rPr lang="it-IT" dirty="0"/>
              <a:t>“</a:t>
            </a:r>
            <a:r>
              <a:rPr lang="it-IT" dirty="0" err="1"/>
              <a:t>locked</a:t>
            </a:r>
            <a:r>
              <a:rPr lang="it-IT" dirty="0"/>
              <a:t> in” to the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first use</a:t>
            </a:r>
            <a:r>
              <a:rPr lang="it-IT" dirty="0" smtClean="0"/>
              <a:t>.» </a:t>
            </a:r>
            <a:endParaRPr lang="it-IT" dirty="0"/>
          </a:p>
          <a:p>
            <a:endParaRPr lang="en-US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79512" y="6270411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none" dirty="0">
                <a:solidFill>
                  <a:srgbClr val="133C57"/>
                </a:solidFill>
              </a:rPr>
              <a:t>P. Stevens. </a:t>
            </a:r>
            <a:r>
              <a:rPr lang="it-IT" sz="1600" u="none" dirty="0" err="1">
                <a:solidFill>
                  <a:srgbClr val="133C57"/>
                </a:solidFill>
              </a:rPr>
              <a:t>Bidirectional</a:t>
            </a:r>
            <a:r>
              <a:rPr lang="it-IT" sz="1600" u="none" dirty="0">
                <a:solidFill>
                  <a:srgbClr val="133C57"/>
                </a:solidFill>
              </a:rPr>
              <a:t> model </a:t>
            </a:r>
            <a:r>
              <a:rPr lang="it-IT" sz="1600" u="none" dirty="0" err="1">
                <a:solidFill>
                  <a:srgbClr val="133C57"/>
                </a:solidFill>
              </a:rPr>
              <a:t>transformations</a:t>
            </a:r>
            <a:r>
              <a:rPr lang="it-IT" sz="1600" u="none" dirty="0">
                <a:solidFill>
                  <a:srgbClr val="133C57"/>
                </a:solidFill>
              </a:rPr>
              <a:t> in QVT: </a:t>
            </a:r>
            <a:r>
              <a:rPr lang="it-IT" sz="1600" u="none" dirty="0" err="1">
                <a:solidFill>
                  <a:srgbClr val="133C57"/>
                </a:solidFill>
              </a:rPr>
              <a:t>semantic</a:t>
            </a:r>
            <a:r>
              <a:rPr lang="it-IT" sz="1600" u="none" dirty="0">
                <a:solidFill>
                  <a:srgbClr val="133C57"/>
                </a:solidFill>
              </a:rPr>
              <a:t> </a:t>
            </a:r>
            <a:r>
              <a:rPr lang="it-IT" sz="1600" u="none" dirty="0" err="1">
                <a:solidFill>
                  <a:srgbClr val="133C57"/>
                </a:solidFill>
              </a:rPr>
              <a:t>issues</a:t>
            </a:r>
            <a:r>
              <a:rPr lang="it-IT" sz="1600" u="none" dirty="0">
                <a:solidFill>
                  <a:srgbClr val="133C57"/>
                </a:solidFill>
              </a:rPr>
              <a:t> and open </a:t>
            </a:r>
            <a:r>
              <a:rPr lang="it-IT" sz="1600" u="none" dirty="0" err="1">
                <a:solidFill>
                  <a:srgbClr val="133C57"/>
                </a:solidFill>
              </a:rPr>
              <a:t>questions</a:t>
            </a:r>
            <a:r>
              <a:rPr lang="it-IT" sz="1600" u="none" dirty="0">
                <a:solidFill>
                  <a:srgbClr val="133C57"/>
                </a:solidFill>
              </a:rPr>
              <a:t>. </a:t>
            </a:r>
            <a:r>
              <a:rPr lang="it-IT" sz="1600" i="1" u="none" dirty="0">
                <a:solidFill>
                  <a:srgbClr val="133C57"/>
                </a:solidFill>
              </a:rPr>
              <a:t>SOSYM</a:t>
            </a:r>
            <a:r>
              <a:rPr lang="it-IT" sz="1600" u="none" dirty="0">
                <a:solidFill>
                  <a:srgbClr val="133C57"/>
                </a:solidFill>
              </a:rPr>
              <a:t>, 8, 2009. </a:t>
            </a:r>
          </a:p>
          <a:p>
            <a:endParaRPr lang="en-US" sz="1600" u="none" dirty="0">
              <a:solidFill>
                <a:srgbClr val="133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7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Janus Transformation Language (JTL)</a:t>
            </a:r>
            <a:endParaRPr lang="it-IT" sz="3600" dirty="0" smtClean="0"/>
          </a:p>
        </p:txBody>
      </p:sp>
      <p:sp>
        <p:nvSpPr>
          <p:cNvPr id="16386" name="Segnaposto tes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JTL </a:t>
            </a:r>
            <a:r>
              <a:rPr lang="it-IT" dirty="0" err="1" smtClean="0"/>
              <a:t>programs</a:t>
            </a:r>
            <a:r>
              <a:rPr lang="it-IT" dirty="0" smtClean="0"/>
              <a:t> can </a:t>
            </a:r>
            <a:r>
              <a:rPr lang="it-IT" dirty="0" err="1" smtClean="0"/>
              <a:t>easily</a:t>
            </a:r>
            <a:r>
              <a:rPr lang="it-IT" dirty="0" smtClean="0"/>
              <a:t> be </a:t>
            </a:r>
            <a:r>
              <a:rPr lang="it-IT" dirty="0" err="1" smtClean="0"/>
              <a:t>refined</a:t>
            </a:r>
            <a:r>
              <a:rPr lang="it-IT" dirty="0" smtClean="0"/>
              <a:t> with </a:t>
            </a:r>
            <a:r>
              <a:rPr lang="it-IT" dirty="0" err="1" smtClean="0"/>
              <a:t>additional</a:t>
            </a:r>
            <a:r>
              <a:rPr lang="it-IT" dirty="0" smtClean="0"/>
              <a:t> «</a:t>
            </a:r>
            <a:r>
              <a:rPr lang="it-IT" dirty="0" err="1" smtClean="0"/>
              <a:t>constraints</a:t>
            </a:r>
            <a:r>
              <a:rPr lang="it-IT" dirty="0" smtClean="0"/>
              <a:t>», for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tracing</a:t>
            </a:r>
            <a:r>
              <a:rPr lang="it-IT" dirty="0" smtClean="0"/>
              <a:t> information to </a:t>
            </a:r>
            <a:r>
              <a:rPr lang="it-IT" dirty="0" err="1" smtClean="0"/>
              <a:t>perform</a:t>
            </a:r>
            <a:r>
              <a:rPr lang="it-IT" dirty="0"/>
              <a:t> r</a:t>
            </a:r>
            <a:r>
              <a:rPr lang="it-IT" dirty="0" smtClean="0"/>
              <a:t>ound-</a:t>
            </a:r>
            <a:r>
              <a:rPr lang="it-IT" dirty="0" err="1" smtClean="0"/>
              <a:t>tripping</a:t>
            </a:r>
            <a:r>
              <a:rPr lang="it-IT" dirty="0" smtClean="0"/>
              <a:t>, and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propagation</a:t>
            </a:r>
            <a:endParaRPr lang="en-US" dirty="0" smtClean="0"/>
          </a:p>
          <a:p>
            <a:r>
              <a:rPr lang="en-US" dirty="0" smtClean="0"/>
              <a:t>JTL is embedded in a framework available on the Eclipse platform and can be applied to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60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JTL </a:t>
            </a:r>
            <a:r>
              <a:rPr lang="it-IT" dirty="0" err="1" smtClean="0"/>
              <a:t>Engine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/>
              <a:t>51</a:t>
            </a:fld>
            <a:endParaRPr lang="en-US" sz="18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043608" y="2132856"/>
            <a:ext cx="6840760" cy="273630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6084168" y="2132856"/>
            <a:ext cx="1800200" cy="273630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043608" y="2132856"/>
            <a:ext cx="1800200" cy="273630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Connettore 1 12"/>
          <p:cNvCxnSpPr>
            <a:stCxn id="11" idx="1"/>
            <a:endCxn id="11" idx="3"/>
          </p:cNvCxnSpPr>
          <p:nvPr/>
        </p:nvCxnSpPr>
        <p:spPr>
          <a:xfrm rot="10800000" flipH="1">
            <a:off x="1043608" y="3501008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>
            <a:stCxn id="9" idx="1"/>
            <a:endCxn id="9" idx="3"/>
          </p:cNvCxnSpPr>
          <p:nvPr/>
        </p:nvCxnSpPr>
        <p:spPr>
          <a:xfrm rot="10800000" flipH="1">
            <a:off x="6084168" y="3501008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3491880" y="2132856"/>
            <a:ext cx="1933548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1043608" y="1196752"/>
            <a:ext cx="1800200" cy="648072"/>
          </a:xfrm>
          <a:prstGeom prst="rect">
            <a:avLst/>
          </a:prstGeom>
          <a:solidFill>
            <a:srgbClr val="C1DC9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6084168" y="1196752"/>
            <a:ext cx="1800200" cy="648072"/>
          </a:xfrm>
          <a:prstGeom prst="rect">
            <a:avLst/>
          </a:prstGeom>
          <a:solidFill>
            <a:srgbClr val="C1DC9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6084168" y="5157192"/>
            <a:ext cx="1800200" cy="648072"/>
          </a:xfrm>
          <a:prstGeom prst="rect">
            <a:avLst/>
          </a:prstGeom>
          <a:solidFill>
            <a:srgbClr val="C1DC9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1043608" y="5157192"/>
            <a:ext cx="1800200" cy="648072"/>
          </a:xfrm>
          <a:prstGeom prst="rect">
            <a:avLst/>
          </a:prstGeom>
          <a:solidFill>
            <a:srgbClr val="C1DC9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none">
              <a:solidFill>
                <a:prstClr val="white"/>
              </a:solidFill>
              <a:latin typeface="Open Sans Light"/>
              <a:cs typeface="Open Sans Light"/>
            </a:endParaRPr>
          </a:p>
        </p:txBody>
      </p:sp>
      <p:sp>
        <p:nvSpPr>
          <p:cNvPr id="28" name="Freccia a destra 27"/>
          <p:cNvSpPr/>
          <p:nvPr/>
        </p:nvSpPr>
        <p:spPr>
          <a:xfrm>
            <a:off x="2987824" y="2708920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Freccia a destra 28"/>
          <p:cNvSpPr/>
          <p:nvPr/>
        </p:nvSpPr>
        <p:spPr>
          <a:xfrm>
            <a:off x="2987824" y="4005064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Freccia a destra 29"/>
          <p:cNvSpPr/>
          <p:nvPr/>
        </p:nvSpPr>
        <p:spPr>
          <a:xfrm>
            <a:off x="5580112" y="4005064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Freccia a destra 30"/>
          <p:cNvSpPr/>
          <p:nvPr/>
        </p:nvSpPr>
        <p:spPr>
          <a:xfrm rot="10800000">
            <a:off x="5518680" y="2708919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6084168" y="25649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Target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Metamodel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Encoding</a:t>
            </a:r>
            <a:endParaRPr lang="it-IT" sz="14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1043608" y="263691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Source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Metamodel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Encoding</a:t>
            </a:r>
            <a:endParaRPr lang="it-IT" sz="14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1043608" y="386104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Source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Encoding</a:t>
            </a:r>
            <a:endParaRPr lang="it-IT" sz="14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6084168" y="386104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Target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(s)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Encoding</a:t>
            </a:r>
            <a:endParaRPr lang="it-IT" sz="14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37" name="Freccia in giù 36"/>
          <p:cNvSpPr/>
          <p:nvPr/>
        </p:nvSpPr>
        <p:spPr>
          <a:xfrm>
            <a:off x="1763688" y="1844824"/>
            <a:ext cx="288032" cy="288032"/>
          </a:xfrm>
          <a:prstGeom prst="downArrow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Freccia in giù 37"/>
          <p:cNvSpPr/>
          <p:nvPr/>
        </p:nvSpPr>
        <p:spPr>
          <a:xfrm>
            <a:off x="6876256" y="4869160"/>
            <a:ext cx="288032" cy="288032"/>
          </a:xfrm>
          <a:prstGeom prst="downArrow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Freccia in giù 38"/>
          <p:cNvSpPr/>
          <p:nvPr/>
        </p:nvSpPr>
        <p:spPr>
          <a:xfrm>
            <a:off x="6876256" y="1844824"/>
            <a:ext cx="288032" cy="288032"/>
          </a:xfrm>
          <a:prstGeom prst="downArrow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Freccia in giù 39"/>
          <p:cNvSpPr/>
          <p:nvPr/>
        </p:nvSpPr>
        <p:spPr>
          <a:xfrm rot="10800000">
            <a:off x="1763688" y="4869160"/>
            <a:ext cx="288032" cy="288032"/>
          </a:xfrm>
          <a:prstGeom prst="downArrow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043608" y="126876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Source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Metamodel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MM</a:t>
            </a:r>
            <a:r>
              <a:rPr lang="it-IT" sz="1400" b="1" u="none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</a:t>
            </a:r>
            <a:endParaRPr lang="it-IT" sz="1400" b="1" u="none" baseline="-25000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42" name="CasellaDiTesto 41"/>
          <p:cNvSpPr txBox="1"/>
          <p:nvPr/>
        </p:nvSpPr>
        <p:spPr>
          <a:xfrm>
            <a:off x="6084168" y="126876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Target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Metamodel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MM</a:t>
            </a:r>
            <a:r>
              <a:rPr lang="it-IT" sz="1400" b="1" u="none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</a:t>
            </a:r>
            <a:endParaRPr lang="it-IT" sz="1400" b="1" u="none" baseline="-25000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1043608" y="522920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Source </a:t>
            </a:r>
            <a:r>
              <a:rPr lang="it-IT" sz="1400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Model</a:t>
            </a:r>
            <a:r>
              <a:rPr lang="it-IT" sz="1400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</a:t>
            </a:r>
            <a:r>
              <a:rPr lang="it-IT" sz="1400" u="none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</a:t>
            </a:r>
            <a:endParaRPr lang="it-IT" sz="1400" u="none" baseline="-25000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6084168" y="522920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Target </a:t>
            </a:r>
            <a:r>
              <a:rPr lang="it-IT" sz="14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Model</a:t>
            </a: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</a:t>
            </a:r>
            <a:r>
              <a:rPr lang="it-IT" sz="1400" b="1" u="none" baseline="-25000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</a:t>
            </a:r>
            <a:endParaRPr lang="it-IT" sz="1400" b="1" u="none" baseline="-25000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3491880" y="5157192"/>
            <a:ext cx="194421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7" name="Connettore 1 46"/>
          <p:cNvCxnSpPr/>
          <p:nvPr/>
        </p:nvCxnSpPr>
        <p:spPr>
          <a:xfrm rot="5400000">
            <a:off x="3347864" y="5013176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 rot="5400000">
            <a:off x="5292080" y="5013176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/>
          <p:cNvSpPr txBox="1"/>
          <p:nvPr/>
        </p:nvSpPr>
        <p:spPr>
          <a:xfrm>
            <a:off x="3563888" y="535347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4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DLV System</a:t>
            </a:r>
            <a:endParaRPr lang="it-IT" sz="14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cxnSp>
        <p:nvCxnSpPr>
          <p:cNvPr id="52" name="Connettore 1 51"/>
          <p:cNvCxnSpPr/>
          <p:nvPr/>
        </p:nvCxnSpPr>
        <p:spPr>
          <a:xfrm>
            <a:off x="3491880" y="3789040"/>
            <a:ext cx="19335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/>
          <p:cNvSpPr txBox="1"/>
          <p:nvPr/>
        </p:nvSpPr>
        <p:spPr>
          <a:xfrm>
            <a:off x="3563888" y="2132856"/>
            <a:ext cx="18002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3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Model</a:t>
            </a:r>
            <a:r>
              <a:rPr lang="it-IT" sz="13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3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Transformation</a:t>
            </a:r>
            <a:r>
              <a:rPr lang="it-IT" sz="13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3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Specification</a:t>
            </a:r>
            <a:endParaRPr lang="it-IT" sz="13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55" name="CasellaDiTesto 54"/>
          <p:cNvSpPr txBox="1"/>
          <p:nvPr/>
        </p:nvSpPr>
        <p:spPr>
          <a:xfrm>
            <a:off x="3563888" y="3800073"/>
            <a:ext cx="1800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3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Execution</a:t>
            </a:r>
            <a:r>
              <a:rPr lang="it-IT" sz="1200" b="1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200" b="1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Engine</a:t>
            </a:r>
            <a:endParaRPr lang="it-IT" sz="1200" b="1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56" name="Rettangolo 55"/>
          <p:cNvSpPr/>
          <p:nvPr/>
        </p:nvSpPr>
        <p:spPr>
          <a:xfrm>
            <a:off x="3779912" y="2797696"/>
            <a:ext cx="1359768" cy="279648"/>
          </a:xfrm>
          <a:prstGeom prst="rect">
            <a:avLst/>
          </a:prstGeom>
          <a:solidFill>
            <a:srgbClr val="F7F79F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3779912" y="3149352"/>
            <a:ext cx="1368152" cy="279648"/>
          </a:xfrm>
          <a:prstGeom prst="rect">
            <a:avLst/>
          </a:prstGeom>
          <a:solidFill>
            <a:srgbClr val="F7F79F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CasellaDiTesto 57"/>
          <p:cNvSpPr txBox="1"/>
          <p:nvPr/>
        </p:nvSpPr>
        <p:spPr>
          <a:xfrm>
            <a:off x="3779912" y="278092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200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relations</a:t>
            </a:r>
            <a:endParaRPr lang="it-IT" sz="1200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59" name="CasellaDiTesto 58"/>
          <p:cNvSpPr txBox="1"/>
          <p:nvPr/>
        </p:nvSpPr>
        <p:spPr>
          <a:xfrm>
            <a:off x="3779912" y="31409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200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constraints</a:t>
            </a:r>
            <a:endParaRPr lang="it-IT" sz="1200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3779912" y="4301480"/>
            <a:ext cx="1368152" cy="279648"/>
          </a:xfrm>
          <a:prstGeom prst="rect">
            <a:avLst/>
          </a:prstGeom>
          <a:solidFill>
            <a:srgbClr val="F7F79F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sz="240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CasellaDiTesto 60"/>
          <p:cNvSpPr txBox="1"/>
          <p:nvPr/>
        </p:nvSpPr>
        <p:spPr>
          <a:xfrm>
            <a:off x="3779912" y="4293096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sz="1100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bidirectional</a:t>
            </a:r>
            <a:r>
              <a:rPr lang="it-IT" sz="1100" u="none" dirty="0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 </a:t>
            </a:r>
            <a:r>
              <a:rPr lang="it-IT" sz="1100" u="none" dirty="0" err="1" smtClean="0">
                <a:solidFill>
                  <a:srgbClr val="336699">
                    <a:lumMod val="75000"/>
                  </a:srgbClr>
                </a:solidFill>
                <a:latin typeface="Open Sans Light"/>
                <a:cs typeface="Open Sans Light"/>
              </a:rPr>
              <a:t>rules</a:t>
            </a:r>
            <a:endParaRPr lang="it-IT" sz="1100" u="none" dirty="0">
              <a:solidFill>
                <a:srgbClr val="336699">
                  <a:lumMod val="75000"/>
                </a:srgbClr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3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39552" y="1196752"/>
            <a:ext cx="8064896" cy="5112568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JTL Environment</a:t>
            </a:r>
            <a:endParaRPr lang="it-IT" dirty="0" smtClean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Romina\Desktop\approa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7099715" cy="4464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82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JTL in </a:t>
            </a:r>
            <a:r>
              <a:rPr lang="it-IT" dirty="0" err="1"/>
              <a:t>practice</a:t>
            </a:r>
            <a:r>
              <a:rPr lang="it-IT" dirty="0"/>
              <a:t/>
            </a:r>
            <a:br>
              <a:rPr lang="it-IT" dirty="0"/>
            </a:b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120650"/>
            <a:ext cx="755650" cy="304800"/>
          </a:xfrm>
          <a:prstGeom prst="rect">
            <a:avLst/>
          </a:prstGeom>
        </p:spPr>
        <p:txBody>
          <a:bodyPr/>
          <a:lstStyle/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" name="Picture 3" descr="C:\Users\Romina\Desktop\HSM2NHSMmode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832240" cy="5616624"/>
          </a:xfrm>
          <a:prstGeom prst="rect">
            <a:avLst/>
          </a:prstGeom>
          <a:noFill/>
        </p:spPr>
      </p:pic>
      <p:sp>
        <p:nvSpPr>
          <p:cNvPr id="10" name="Fumetto 1 9"/>
          <p:cNvSpPr/>
          <p:nvPr/>
        </p:nvSpPr>
        <p:spPr>
          <a:xfrm>
            <a:off x="6300192" y="260648"/>
            <a:ext cx="1800200" cy="1512168"/>
          </a:xfrm>
          <a:prstGeom prst="wedgeRectCallout">
            <a:avLst>
              <a:gd name="adj1" fmla="val -61992"/>
              <a:gd name="adj2" fmla="val 27830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Only super states are mapped. Sub states are not mapped in the flatten model: they are preserved by trace information</a:t>
            </a:r>
            <a:endParaRPr lang="en-US" sz="1400" u="none" dirty="0">
              <a:solidFill>
                <a:srgbClr val="336699">
                  <a:lumMod val="50000"/>
                </a:srgbClr>
              </a:solidFill>
              <a:latin typeface="Open Sans Light"/>
              <a:cs typeface="Open Sans Light"/>
            </a:endParaRPr>
          </a:p>
        </p:txBody>
      </p:sp>
      <p:sp>
        <p:nvSpPr>
          <p:cNvPr id="11" name="Fumetto 1 10"/>
          <p:cNvSpPr/>
          <p:nvPr/>
        </p:nvSpPr>
        <p:spPr>
          <a:xfrm>
            <a:off x="6660232" y="1916832"/>
            <a:ext cx="1800200" cy="2016224"/>
          </a:xfrm>
          <a:prstGeom prst="wedgeRectCallout">
            <a:avLst>
              <a:gd name="adj1" fmla="val -20527"/>
              <a:gd name="adj2" fmla="val 67259"/>
            </a:avLst>
          </a:prstGeom>
          <a:solidFill>
            <a:schemeClr val="bg1"/>
          </a:solidFill>
          <a:ln w="38100">
            <a:solidFill>
              <a:srgbClr val="133C57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In the HSM model the  transition </a:t>
            </a:r>
            <a:r>
              <a:rPr lang="en-US" sz="1400" i="1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Stop() 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starts from the </a:t>
            </a:r>
            <a:r>
              <a:rPr lang="en-US" sz="1400" u="none" dirty="0" err="1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substate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  </a:t>
            </a:r>
            <a:r>
              <a:rPr lang="en-US" sz="1400" i="1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Ask/confirm action, 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while in the NHSM model  the target transition </a:t>
            </a:r>
            <a:r>
              <a:rPr lang="en-US" sz="1400" i="1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Stop() </a:t>
            </a:r>
            <a:r>
              <a:rPr lang="en-US" sz="1400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starts from the state </a:t>
            </a:r>
            <a:r>
              <a:rPr lang="en-US" sz="1400" i="1" u="none" dirty="0" smtClean="0">
                <a:solidFill>
                  <a:srgbClr val="336699">
                    <a:lumMod val="50000"/>
                  </a:srgbClr>
                </a:solidFill>
                <a:latin typeface="Open Sans Light"/>
                <a:cs typeface="Open Sans Light"/>
              </a:rPr>
              <a:t>Disk error</a:t>
            </a:r>
            <a:endParaRPr lang="en-US" sz="1400" i="1" u="none" dirty="0">
              <a:solidFill>
                <a:srgbClr val="336699">
                  <a:lumMod val="50000"/>
                </a:srgbClr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54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56D3EEF-DE4E-429D-8EC4-DDC531AFF587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JTL in </a:t>
            </a:r>
            <a:r>
              <a:rPr lang="it-IT" dirty="0" err="1" smtClean="0"/>
              <a:t>practice</a:t>
            </a:r>
            <a:endParaRPr lang="it-IT" dirty="0"/>
          </a:p>
        </p:txBody>
      </p:sp>
      <p:pic>
        <p:nvPicPr>
          <p:cNvPr id="5" name="Picture 2" descr="C:\Users\Romina\Desktop\HSM2NHSMmodel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0647"/>
            <a:ext cx="6552728" cy="6076705"/>
          </a:xfrm>
          <a:prstGeom prst="rect">
            <a:avLst/>
          </a:prstGeom>
          <a:noFill/>
        </p:spPr>
      </p:pic>
      <p:sp>
        <p:nvSpPr>
          <p:cNvPr id="10" name="Fumetto 1 9"/>
          <p:cNvSpPr/>
          <p:nvPr/>
        </p:nvSpPr>
        <p:spPr>
          <a:xfrm>
            <a:off x="5868144" y="548680"/>
            <a:ext cx="2376264" cy="3672408"/>
          </a:xfrm>
          <a:prstGeom prst="wedgeRectCallout">
            <a:avLst>
              <a:gd name="adj1" fmla="val -106748"/>
              <a:gd name="adj2" fmla="val -27146"/>
            </a:avLst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The target is manually modified by the following changes: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(1) renaming the initial state from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Begin Installation 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to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Start Install shield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(2) adding the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alternative try again 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to the state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Disk Error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 to come back to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Install </a:t>
            </a:r>
            <a:r>
              <a:rPr lang="it-IT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software</a:t>
            </a:r>
            <a:r>
              <a:rPr lang="it-IT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(3) 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changing the attributes related to memory requirements (m=500) in the state Install software and cost (c=200) of the transition from Memory low to Install software.</a:t>
            </a:r>
          </a:p>
        </p:txBody>
      </p:sp>
      <p:sp>
        <p:nvSpPr>
          <p:cNvPr id="11" name="Fumetto 1 10"/>
          <p:cNvSpPr/>
          <p:nvPr/>
        </p:nvSpPr>
        <p:spPr>
          <a:xfrm>
            <a:off x="6012160" y="2420888"/>
            <a:ext cx="2448272" cy="3888432"/>
          </a:xfrm>
          <a:prstGeom prst="wedgeRectCallout">
            <a:avLst>
              <a:gd name="adj1" fmla="val -63258"/>
              <a:gd name="adj2" fmla="val -24625"/>
            </a:avLst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Several source model are generated. The change (1) has been propagated renaming the state to </a:t>
            </a:r>
            <a:r>
              <a:rPr lang="en-US" sz="1400" i="1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Start  Install shield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; the change (2) gives place to a non-</a:t>
            </a:r>
            <a:r>
              <a:rPr lang="en-US" sz="1400" dirty="0" err="1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bijective</a:t>
            </a: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 mapping and for this reason more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than one model is generated. The new transition can be equally targeted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to each one of the nested states; </a:t>
            </a:r>
            <a:r>
              <a:rPr lang="it-IT" sz="1400" dirty="0" err="1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finally</a:t>
            </a:r>
            <a:r>
              <a:rPr lang="it-IT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, the </a:t>
            </a:r>
            <a:r>
              <a:rPr lang="it-IT" sz="1400" dirty="0" err="1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change</a:t>
            </a:r>
            <a:endParaRPr lang="it-IT" sz="1400" dirty="0" smtClean="0">
              <a:solidFill>
                <a:srgbClr val="336699">
                  <a:lumMod val="50000"/>
                </a:srgbClr>
              </a:solidFill>
              <a:latin typeface="Calibri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(3) is out of the domain of the transformation. In this case, the new values for memory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336699">
                    <a:lumMod val="50000"/>
                  </a:srgbClr>
                </a:solidFill>
                <a:latin typeface="Calibri"/>
              </a:rPr>
              <a:t>and cost are not propagated on the generated source models.  </a:t>
            </a:r>
            <a:endParaRPr lang="en-US" sz="1400" dirty="0">
              <a:solidFill>
                <a:srgbClr val="336699">
                  <a:lumMod val="50000"/>
                </a:srgbClr>
              </a:solidFill>
              <a:latin typeface="Calibri"/>
            </a:endParaRP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53" y="2186231"/>
            <a:ext cx="1250793" cy="13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299917"/>
      </p:ext>
    </p:extLst>
  </p:cSld>
  <p:clrMapOvr>
    <a:masterClrMapping/>
  </p:clrMapOvr>
  <p:transition xmlns:p14="http://schemas.microsoft.com/office/powerpoint/2010/main" spd="med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Pragmatics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Dealing with medium-large size models poses many pragmatic problems due to the combinatorial explosion of the solution space.</a:t>
            </a:r>
          </a:p>
          <a:p>
            <a:r>
              <a:rPr lang="en-US" dirty="0" smtClean="0"/>
              <a:t>Determining </a:t>
            </a:r>
            <a:r>
              <a:rPr lang="en-US" b="1" dirty="0" smtClean="0"/>
              <a:t>differences</a:t>
            </a:r>
            <a:r>
              <a:rPr lang="en-US" dirty="0" smtClean="0"/>
              <a:t> and </a:t>
            </a:r>
            <a:r>
              <a:rPr lang="en-US" b="1" dirty="0" smtClean="0"/>
              <a:t>commonalities</a:t>
            </a:r>
            <a:r>
              <a:rPr lang="en-US" dirty="0" smtClean="0"/>
              <a:t> among the models by traversing and inspecting the solution space is impractical.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intensive</a:t>
            </a:r>
            <a:r>
              <a:rPr lang="en-US" dirty="0" smtClean="0"/>
              <a:t> representation of the solution space generated by a JTL transformation is sought to support traversal and inspection of the models throughout the solution space.</a:t>
            </a:r>
          </a:p>
        </p:txBody>
      </p:sp>
    </p:spTree>
    <p:extLst>
      <p:ext uri="{BB962C8B-B14F-4D97-AF65-F5344CB8AC3E}">
        <p14:creationId xmlns:p14="http://schemas.microsoft.com/office/powerpoint/2010/main" val="103604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Uncertainty is a consequence of non-determinism.</a:t>
            </a:r>
          </a:p>
          <a:p>
            <a:r>
              <a:rPr lang="en-US" dirty="0" smtClean="0"/>
              <a:t>Our </a:t>
            </a:r>
            <a:r>
              <a:rPr lang="en-US" dirty="0" smtClean="0"/>
              <a:t>proposal is to represent the variability in the solution space by means of models with uncertainty in the sense of [2].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23528" y="5805264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none" dirty="0">
                <a:solidFill>
                  <a:srgbClr val="133C57"/>
                </a:solidFill>
                <a:latin typeface="Times"/>
                <a:cs typeface="Times"/>
              </a:rPr>
              <a:t>[2] </a:t>
            </a:r>
            <a:r>
              <a:rPr lang="en-US" sz="1600" u="none" dirty="0" err="1">
                <a:solidFill>
                  <a:srgbClr val="133C57"/>
                </a:solidFill>
                <a:latin typeface="Times"/>
                <a:cs typeface="Times"/>
              </a:rPr>
              <a:t>Salay</a:t>
            </a:r>
            <a:r>
              <a:rPr lang="en-US" sz="1600" u="none" dirty="0">
                <a:solidFill>
                  <a:srgbClr val="133C57"/>
                </a:solidFill>
                <a:latin typeface="Times"/>
                <a:cs typeface="Times"/>
              </a:rPr>
              <a:t>, R., </a:t>
            </a:r>
            <a:r>
              <a:rPr lang="en-US" sz="1600" u="none" dirty="0" err="1">
                <a:solidFill>
                  <a:srgbClr val="133C57"/>
                </a:solidFill>
                <a:latin typeface="Times"/>
                <a:cs typeface="Times"/>
              </a:rPr>
              <a:t>Chechik</a:t>
            </a:r>
            <a:r>
              <a:rPr lang="en-US" sz="1600" u="none" dirty="0">
                <a:solidFill>
                  <a:srgbClr val="133C57"/>
                </a:solidFill>
                <a:latin typeface="Times"/>
                <a:cs typeface="Times"/>
              </a:rPr>
              <a:t>, M., </a:t>
            </a:r>
            <a:r>
              <a:rPr lang="en-US" sz="1600" u="none" dirty="0" err="1">
                <a:solidFill>
                  <a:srgbClr val="133C57"/>
                </a:solidFill>
                <a:latin typeface="Times"/>
                <a:cs typeface="Times"/>
              </a:rPr>
              <a:t>Horkoff</a:t>
            </a:r>
            <a:r>
              <a:rPr lang="en-US" sz="1600" u="none" dirty="0">
                <a:solidFill>
                  <a:srgbClr val="133C57"/>
                </a:solidFill>
                <a:latin typeface="Times"/>
                <a:cs typeface="Times"/>
              </a:rPr>
              <a:t>, J., &amp; Di </a:t>
            </a:r>
            <a:r>
              <a:rPr lang="en-US" sz="1600" u="none" dirty="0" err="1">
                <a:solidFill>
                  <a:srgbClr val="133C57"/>
                </a:solidFill>
                <a:latin typeface="Times"/>
                <a:cs typeface="Times"/>
              </a:rPr>
              <a:t>Sandro</a:t>
            </a:r>
            <a:r>
              <a:rPr lang="en-US" sz="1600" u="none" dirty="0">
                <a:solidFill>
                  <a:srgbClr val="133C57"/>
                </a:solidFill>
                <a:latin typeface="Times"/>
                <a:cs typeface="Times"/>
              </a:rPr>
              <a:t>, A. (2013). Managing requirements uncertainty with partial models. Requirements Engineering, 18(2), 107-128.</a:t>
            </a:r>
          </a:p>
          <a:p>
            <a:endParaRPr lang="en-US" sz="1600" u="none" dirty="0"/>
          </a:p>
        </p:txBody>
      </p:sp>
    </p:spTree>
    <p:extLst>
      <p:ext uri="{BB962C8B-B14F-4D97-AF65-F5344CB8AC3E}">
        <p14:creationId xmlns:p14="http://schemas.microsoft.com/office/powerpoint/2010/main" val="2561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Uncertainty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JTL semantics has been extended in order to factorize the solution space and generate a model with uncertainty instead of a set of models.</a:t>
            </a:r>
          </a:p>
          <a:p>
            <a:endParaRPr lang="en-US" dirty="0"/>
          </a:p>
          <a:p>
            <a:r>
              <a:rPr lang="en-US" b="1" dirty="0" smtClean="0"/>
              <a:t>Uncertainty </a:t>
            </a:r>
            <a:r>
              <a:rPr lang="en-US" b="1" dirty="0" err="1" smtClean="0"/>
              <a:t>Metamodel</a:t>
            </a:r>
            <a:endParaRPr lang="en-US" b="1" dirty="0" smtClean="0"/>
          </a:p>
          <a:p>
            <a:r>
              <a:rPr lang="en-US" dirty="0"/>
              <a:t>For any </a:t>
            </a:r>
            <a:r>
              <a:rPr lang="en-US" dirty="0" err="1"/>
              <a:t>metamodel</a:t>
            </a:r>
            <a:r>
              <a:rPr lang="en-US" dirty="0"/>
              <a:t> </a:t>
            </a:r>
            <a:r>
              <a:rPr lang="en-US" dirty="0">
                <a:latin typeface="Times New Roman"/>
                <a:cs typeface="Times New Roman"/>
              </a:rPr>
              <a:t>M </a:t>
            </a:r>
            <a:r>
              <a:rPr lang="en-US" dirty="0"/>
              <a:t>an uncertainty </a:t>
            </a:r>
            <a:r>
              <a:rPr lang="en-US" dirty="0" err="1"/>
              <a:t>metamodel</a:t>
            </a:r>
            <a:r>
              <a:rPr lang="en-US" dirty="0"/>
              <a:t> </a:t>
            </a:r>
            <a:r>
              <a:rPr lang="en-US" dirty="0">
                <a:latin typeface="Times New Roman"/>
                <a:cs typeface="Times New Roman"/>
              </a:rPr>
              <a:t>U(M)</a:t>
            </a:r>
            <a:r>
              <a:rPr lang="en-US" dirty="0"/>
              <a:t> can obtained by means of an automated </a:t>
            </a:r>
            <a:r>
              <a:rPr lang="en-US" dirty="0" err="1"/>
              <a:t>transfromation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latin typeface="Times New Roman"/>
                <a:cs typeface="Times New Roman"/>
              </a:rPr>
              <a:t>U: </a:t>
            </a:r>
            <a:r>
              <a:rPr lang="en-US" dirty="0" err="1">
                <a:latin typeface="Times New Roman"/>
                <a:cs typeface="Times New Roman"/>
              </a:rPr>
              <a:t>Ecore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pt-BR" dirty="0">
                <a:sym typeface="Symbol"/>
              </a:rPr>
              <a:t>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Ecore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00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Uncertainty </a:t>
            </a:r>
            <a:r>
              <a:rPr lang="en-US" dirty="0" err="1" smtClean="0"/>
              <a:t>metamodel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metamodel</a:t>
            </a:r>
            <a:r>
              <a:rPr lang="en-US" b="1" dirty="0" smtClean="0"/>
              <a:t>-independence</a:t>
            </a:r>
            <a:r>
              <a:rPr lang="en-US" dirty="0" smtClean="0"/>
              <a:t>, the </a:t>
            </a:r>
            <a:r>
              <a:rPr lang="en-US" dirty="0" err="1" smtClean="0"/>
              <a:t>metamodel</a:t>
            </a:r>
            <a:r>
              <a:rPr lang="en-US" dirty="0" smtClean="0"/>
              <a:t> must be agnostic of the base </a:t>
            </a:r>
            <a:r>
              <a:rPr lang="en-US" dirty="0" err="1" smtClean="0"/>
              <a:t>metamodel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b="1" dirty="0" smtClean="0"/>
              <a:t>model-based</a:t>
            </a:r>
            <a:r>
              <a:rPr lang="en-US" dirty="0" smtClean="0"/>
              <a:t>, a set of models representing different solution alternatives must be represented with a model with uncertainty.</a:t>
            </a:r>
          </a:p>
          <a:p>
            <a:r>
              <a:rPr lang="en-US" b="1" dirty="0" err="1" smtClean="0"/>
              <a:t>minimality</a:t>
            </a:r>
            <a:r>
              <a:rPr lang="en-US" dirty="0" smtClean="0"/>
              <a:t>, a model with uncertainty should not contain any unnecessary information besides what actually needed.</a:t>
            </a:r>
          </a:p>
          <a:p>
            <a:r>
              <a:rPr lang="en-US" b="1" dirty="0" smtClean="0"/>
              <a:t>interoperability</a:t>
            </a:r>
            <a:r>
              <a:rPr lang="en-US" dirty="0" smtClean="0"/>
              <a:t>, each model containing uncertainty must be applicable an unfolding operation, such that whenever applied to it returns all the correspondent concretizations models or the specific concretization selected by the designer.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2400" dirty="0" smtClean="0"/>
              <a:t>HSM </a:t>
            </a:r>
            <a:r>
              <a:rPr lang="en-US" sz="2400" dirty="0" err="1" smtClean="0"/>
              <a:t>metamodel</a:t>
            </a:r>
            <a:endParaRPr lang="en-US" sz="24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2564904"/>
            <a:ext cx="7956376" cy="1746813"/>
          </a:xfrm>
          <a:prstGeom prst="rect">
            <a:avLst/>
          </a:prstGeom>
          <a:ln w="12700" cmpd="sng">
            <a:solidFill>
              <a:srgbClr val="133C57"/>
            </a:solidFill>
          </a:ln>
        </p:spPr>
      </p:pic>
    </p:spTree>
    <p:extLst>
      <p:ext uri="{BB962C8B-B14F-4D97-AF65-F5344CB8AC3E}">
        <p14:creationId xmlns:p14="http://schemas.microsoft.com/office/powerpoint/2010/main" val="4868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Model Transformations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model </a:t>
            </a:r>
            <a:r>
              <a:rPr lang="en-US" sz="2600" dirty="0" smtClean="0"/>
              <a:t>transformation is </a:t>
            </a:r>
            <a:r>
              <a:rPr lang="en-US" sz="2600" dirty="0"/>
              <a:t>an automatable way of ensuring that a family of models is </a:t>
            </a:r>
            <a:r>
              <a:rPr lang="en-US" sz="2600" dirty="0" smtClean="0"/>
              <a:t>consistent, </a:t>
            </a:r>
            <a:r>
              <a:rPr lang="en-US" sz="2600" dirty="0"/>
              <a:t>in a precise sense which the software engineer can define.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aim of using a model transformation is to save effort and reduce errors by automating the building and modification of models where possible.</a:t>
            </a:r>
          </a:p>
        </p:txBody>
      </p:sp>
    </p:spTree>
    <p:extLst>
      <p:ext uri="{BB962C8B-B14F-4D97-AF65-F5344CB8AC3E}">
        <p14:creationId xmlns:p14="http://schemas.microsoft.com/office/powerpoint/2010/main" val="6140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The generated </a:t>
            </a:r>
            <a:r>
              <a:rPr lang="en-US" dirty="0" smtClean="0">
                <a:latin typeface="Times"/>
                <a:cs typeface="Times"/>
              </a:rPr>
              <a:t>U</a:t>
            </a:r>
            <a:r>
              <a:rPr lang="en-US" dirty="0" smtClean="0"/>
              <a:t>(HSM) </a:t>
            </a:r>
            <a:r>
              <a:rPr lang="en-US" dirty="0" err="1" smtClean="0"/>
              <a:t>metamodel</a:t>
            </a:r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8136904" cy="4046057"/>
          </a:xfrm>
          <a:prstGeom prst="rect">
            <a:avLst/>
          </a:prstGeom>
          <a:ln w="12700" cmpd="sng">
            <a:solidFill>
              <a:srgbClr val="133C57"/>
            </a:solidFill>
          </a:ln>
        </p:spPr>
      </p:pic>
    </p:spTree>
    <p:extLst>
      <p:ext uri="{BB962C8B-B14F-4D97-AF65-F5344CB8AC3E}">
        <p14:creationId xmlns:p14="http://schemas.microsoft.com/office/powerpoint/2010/main" val="85376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Operators</a:t>
            </a:r>
            <a:endParaRPr lang="en-US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Once 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metamodel</a:t>
            </a:r>
            <a:r>
              <a:rPr lang="it-IT" dirty="0"/>
              <a:t> </a:t>
            </a:r>
            <a:r>
              <a:rPr lang="it-IT" dirty="0" smtClean="0">
                <a:latin typeface="Times New Roman"/>
                <a:cs typeface="Times New Roman"/>
              </a:rPr>
              <a:t>U(M)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the base </a:t>
            </a:r>
            <a:r>
              <a:rPr lang="it-IT" dirty="0" err="1"/>
              <a:t>metamodel</a:t>
            </a:r>
            <a:r>
              <a:rPr lang="it-IT" dirty="0"/>
              <a:t> </a:t>
            </a:r>
            <a:r>
              <a:rPr lang="it-IT" dirty="0">
                <a:latin typeface="Times New Roman"/>
                <a:cs typeface="Times New Roman"/>
              </a:rPr>
              <a:t>M</a:t>
            </a:r>
            <a:r>
              <a:rPr lang="it-IT" dirty="0"/>
              <a:t>, </a:t>
            </a:r>
            <a:r>
              <a:rPr lang="it-IT" dirty="0" err="1" smtClean="0"/>
              <a:t>interoperability</a:t>
            </a:r>
            <a:r>
              <a:rPr lang="it-IT" dirty="0" smtClean="0"/>
              <a:t> </a:t>
            </a:r>
            <a:r>
              <a:rPr lang="it-IT" dirty="0" err="1"/>
              <a:t>between</a:t>
            </a:r>
            <a:r>
              <a:rPr lang="it-IT" dirty="0"/>
              <a:t> the base and 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 smtClean="0"/>
              <a:t>metamodels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necessary</a:t>
            </a:r>
            <a:endParaRPr lang="it-IT" dirty="0" smtClean="0"/>
          </a:p>
          <a:p>
            <a:pPr lvl="1"/>
            <a:r>
              <a:rPr lang="it-IT" b="1" dirty="0" err="1" smtClean="0"/>
              <a:t>Concretization</a:t>
            </a:r>
            <a:r>
              <a:rPr lang="it-IT" b="1" dirty="0" smtClean="0"/>
              <a:t> operator</a:t>
            </a:r>
            <a:r>
              <a:rPr lang="it-IT" dirty="0" smtClean="0"/>
              <a:t>: </a:t>
            </a:r>
            <a:r>
              <a:rPr lang="it-IT" dirty="0" err="1" smtClean="0"/>
              <a:t>takes</a:t>
            </a:r>
            <a:r>
              <a:rPr lang="it-IT" dirty="0" smtClean="0"/>
              <a:t> a model with </a:t>
            </a:r>
            <a:r>
              <a:rPr lang="it-IT" dirty="0" err="1" smtClean="0"/>
              <a:t>uncertainty</a:t>
            </a:r>
            <a:r>
              <a:rPr lang="it-IT" dirty="0" smtClean="0"/>
              <a:t> </a:t>
            </a:r>
            <a:r>
              <a:rPr lang="it-IT" dirty="0" smtClean="0">
                <a:latin typeface="Times New Roman"/>
                <a:cs typeface="Times New Roman"/>
              </a:rPr>
              <a:t>m* </a:t>
            </a:r>
            <a:r>
              <a:rPr lang="it-IT" dirty="0" smtClean="0"/>
              <a:t>and </a:t>
            </a:r>
            <a:r>
              <a:rPr lang="it-IT" dirty="0" err="1" smtClean="0"/>
              <a:t>returns</a:t>
            </a:r>
            <a:r>
              <a:rPr lang="it-IT" dirty="0" smtClean="0"/>
              <a:t> the set of </a:t>
            </a:r>
            <a:r>
              <a:rPr lang="it-IT" dirty="0" err="1" smtClean="0"/>
              <a:t>concretizations</a:t>
            </a:r>
            <a:r>
              <a:rPr lang="it-IT" dirty="0" smtClean="0"/>
              <a:t> </a:t>
            </a:r>
            <a:r>
              <a:rPr lang="it-IT" dirty="0" smtClean="0">
                <a:latin typeface="Times New Roman"/>
                <a:cs typeface="Times New Roman"/>
              </a:rPr>
              <a:t>&lt;m</a:t>
            </a:r>
            <a:r>
              <a:rPr lang="it-IT" baseline="-25000" dirty="0" smtClean="0">
                <a:latin typeface="Times New Roman"/>
                <a:cs typeface="Times New Roman"/>
              </a:rPr>
              <a:t>1</a:t>
            </a:r>
            <a:r>
              <a:rPr lang="it-IT" dirty="0" smtClean="0">
                <a:latin typeface="Times New Roman"/>
                <a:cs typeface="Times New Roman"/>
              </a:rPr>
              <a:t> … </a:t>
            </a:r>
            <a:r>
              <a:rPr lang="it-IT" dirty="0" err="1" smtClean="0">
                <a:latin typeface="Times New Roman"/>
                <a:cs typeface="Times New Roman"/>
              </a:rPr>
              <a:t>m</a:t>
            </a:r>
            <a:r>
              <a:rPr lang="it-IT" baseline="-25000" dirty="0" err="1" smtClean="0">
                <a:latin typeface="Times New Roman"/>
                <a:cs typeface="Times New Roman"/>
              </a:rPr>
              <a:t>n</a:t>
            </a:r>
            <a:r>
              <a:rPr lang="it-IT" dirty="0" smtClean="0">
                <a:latin typeface="Times New Roman"/>
                <a:cs typeface="Times New Roman"/>
              </a:rPr>
              <a:t>&gt;</a:t>
            </a:r>
            <a:endParaRPr lang="it-IT" dirty="0" smtClean="0"/>
          </a:p>
          <a:p>
            <a:pPr lvl="1"/>
            <a:r>
              <a:rPr lang="it-IT" b="1" dirty="0" err="1" smtClean="0"/>
              <a:t>Refinement</a:t>
            </a:r>
            <a:r>
              <a:rPr lang="it-IT" b="1" dirty="0" smtClean="0"/>
              <a:t> operator</a:t>
            </a:r>
            <a:r>
              <a:rPr lang="it-IT" dirty="0" smtClean="0"/>
              <a:t>: </a:t>
            </a:r>
            <a:r>
              <a:rPr lang="it-IT" dirty="0" err="1" smtClean="0"/>
              <a:t>takes</a:t>
            </a:r>
            <a:r>
              <a:rPr lang="it-IT" dirty="0" smtClean="0"/>
              <a:t> a model with </a:t>
            </a:r>
            <a:r>
              <a:rPr lang="it-IT" dirty="0" err="1" smtClean="0"/>
              <a:t>uncertainty</a:t>
            </a:r>
            <a:r>
              <a:rPr lang="it-IT" dirty="0" smtClean="0"/>
              <a:t> </a:t>
            </a:r>
            <a:r>
              <a:rPr lang="it-IT" dirty="0">
                <a:latin typeface="Times New Roman"/>
                <a:cs typeface="Times New Roman"/>
              </a:rPr>
              <a:t>m</a:t>
            </a:r>
            <a:r>
              <a:rPr lang="it-IT" dirty="0" smtClean="0">
                <a:latin typeface="Times New Roman"/>
                <a:cs typeface="Times New Roman"/>
              </a:rPr>
              <a:t>* </a:t>
            </a:r>
            <a:r>
              <a:rPr lang="it-IT" dirty="0" smtClean="0"/>
              <a:t>and a predicate </a:t>
            </a:r>
            <a:r>
              <a:rPr lang="it-IT" dirty="0" err="1" smtClean="0">
                <a:latin typeface="Times New Roman"/>
                <a:cs typeface="Times New Roman"/>
              </a:rPr>
              <a:t>p</a:t>
            </a:r>
            <a:r>
              <a:rPr lang="it-IT" dirty="0" smtClean="0"/>
              <a:t> and </a:t>
            </a:r>
            <a:r>
              <a:rPr lang="it-IT" dirty="0" err="1" smtClean="0"/>
              <a:t>returns</a:t>
            </a:r>
            <a:r>
              <a:rPr lang="it-IT" dirty="0" smtClean="0"/>
              <a:t> the set of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smtClean="0">
                <a:latin typeface="Times New Roman"/>
                <a:cs typeface="Times New Roman"/>
              </a:rPr>
              <a:t>m</a:t>
            </a:r>
            <a:r>
              <a:rPr lang="it-IT" dirty="0" smtClean="0"/>
              <a:t> </a:t>
            </a:r>
            <a:r>
              <a:rPr lang="it-IT" dirty="0" err="1" smtClean="0"/>
              <a:t>satisfying</a:t>
            </a:r>
            <a:r>
              <a:rPr lang="it-IT" dirty="0" smtClean="0"/>
              <a:t> the predicate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000" dirty="0" err="1" smtClean="0"/>
              <a:t>Uncertainty</a:t>
            </a:r>
            <a:r>
              <a:rPr lang="it-IT" sz="4000" dirty="0" smtClean="0"/>
              <a:t> and </a:t>
            </a:r>
            <a:r>
              <a:rPr lang="it-IT" sz="4000" dirty="0" err="1" smtClean="0"/>
              <a:t>Bidirectionality</a:t>
            </a:r>
            <a:endParaRPr lang="it-IT" sz="4000" dirty="0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bidirectional</a:t>
            </a:r>
            <a:r>
              <a:rPr lang="it-IT" dirty="0" smtClean="0"/>
              <a:t> </a:t>
            </a:r>
            <a:r>
              <a:rPr lang="it-IT" dirty="0" err="1" smtClean="0"/>
              <a:t>transformation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en-US" dirty="0" smtClean="0"/>
              <a:t>characterized by the following directional mappings</a:t>
            </a:r>
            <a:endParaRPr lang="pt-BR" dirty="0" smtClean="0"/>
          </a:p>
          <a:p>
            <a:pPr algn="ctr"/>
            <a:r>
              <a:rPr lang="pt-BR" dirty="0" smtClean="0">
                <a:latin typeface="Times New Roman"/>
                <a:cs typeface="Times New Roman"/>
              </a:rPr>
              <a:t>R</a:t>
            </a:r>
            <a:r>
              <a:rPr lang="pt-BR" baseline="-25000" dirty="0" smtClean="0">
                <a:latin typeface="Times New Roman"/>
                <a:cs typeface="Times New Roman"/>
              </a:rPr>
              <a:t>u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</a:t>
            </a:r>
            <a:r>
              <a:rPr lang="pt-BR" dirty="0" smtClean="0">
                <a:sym typeface="Symbol"/>
              </a:rPr>
              <a:t></a:t>
            </a:r>
            <a:r>
              <a:rPr lang="pt-BR" dirty="0" smtClean="0"/>
              <a:t>  </a:t>
            </a:r>
            <a:r>
              <a:rPr lang="pt-BR" dirty="0" err="1" smtClean="0">
                <a:latin typeface="Times New Roman"/>
                <a:cs typeface="Times New Roman"/>
              </a:rPr>
              <a:t>U</a:t>
            </a:r>
            <a:r>
              <a:rPr lang="pt-BR" dirty="0" smtClean="0">
                <a:latin typeface="Times New Roman"/>
                <a:cs typeface="Times New Roman"/>
              </a:rPr>
              <a:t>(N)</a:t>
            </a:r>
            <a:r>
              <a:rPr lang="it-IT" dirty="0">
                <a:latin typeface="Symbol" charset="2"/>
                <a:cs typeface="Symbol" charset="2"/>
              </a:rPr>
              <a:t> </a:t>
            </a:r>
            <a:r>
              <a:rPr lang="it-IT" dirty="0" smtClean="0">
                <a:latin typeface="Symbol" charset="2"/>
                <a:cs typeface="Symbol" charset="2"/>
              </a:rPr>
              <a:t>´ </a:t>
            </a:r>
            <a:r>
              <a:rPr lang="it-IT" dirty="0" err="1" smtClean="0">
                <a:latin typeface="Times"/>
                <a:cs typeface="Times"/>
              </a:rPr>
              <a:t>Ocl</a:t>
            </a:r>
            <a:endParaRPr lang="pt-BR" dirty="0" smtClean="0">
              <a:latin typeface="Times"/>
              <a:cs typeface="Times"/>
            </a:endParaRPr>
          </a:p>
          <a:p>
            <a:pPr algn="ctr"/>
            <a:r>
              <a:rPr lang="pt-BR" dirty="0" smtClean="0">
                <a:latin typeface="Times New Roman"/>
                <a:cs typeface="Times New Roman"/>
              </a:rPr>
              <a:t>R</a:t>
            </a:r>
            <a:r>
              <a:rPr lang="pt-BR" baseline="-25000" dirty="0" smtClean="0">
                <a:latin typeface="Times New Roman"/>
                <a:cs typeface="Times New Roman"/>
              </a:rPr>
              <a:t>u</a:t>
            </a:r>
            <a:r>
              <a:rPr lang="pt-BR" dirty="0" smtClean="0">
                <a:latin typeface="Times New Roman"/>
                <a:cs typeface="Times New Roman"/>
              </a:rPr>
              <a:t> : M </a:t>
            </a:r>
            <a:r>
              <a:rPr lang="it-IT" dirty="0" smtClean="0">
                <a:latin typeface="Symbol" charset="2"/>
                <a:cs typeface="Symbol" charset="2"/>
              </a:rPr>
              <a:t>´</a:t>
            </a:r>
            <a:r>
              <a:rPr lang="pt-BR" dirty="0" smtClean="0"/>
              <a:t> </a:t>
            </a:r>
            <a:r>
              <a:rPr lang="pt-BR" dirty="0" smtClean="0">
                <a:latin typeface="Times New Roman"/>
                <a:cs typeface="Times New Roman"/>
              </a:rPr>
              <a:t>N</a:t>
            </a:r>
            <a:r>
              <a:rPr lang="pt-BR" dirty="0" smtClean="0"/>
              <a:t>  </a:t>
            </a:r>
            <a:r>
              <a:rPr lang="pt-BR" dirty="0" smtClean="0">
                <a:sym typeface="Symbol"/>
              </a:rPr>
              <a:t></a:t>
            </a:r>
            <a:r>
              <a:rPr lang="pt-BR" dirty="0" smtClean="0"/>
              <a:t>  </a:t>
            </a:r>
            <a:r>
              <a:rPr lang="pt-BR" dirty="0" err="1" smtClean="0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(M)</a:t>
            </a:r>
            <a:r>
              <a:rPr lang="it-IT" dirty="0">
                <a:latin typeface="Symbol" charset="2"/>
                <a:cs typeface="Symbol" charset="2"/>
              </a:rPr>
              <a:t> ´ </a:t>
            </a:r>
            <a:r>
              <a:rPr lang="it-IT" dirty="0" err="1" smtClean="0">
                <a:latin typeface="Times"/>
                <a:cs typeface="Times"/>
              </a:rPr>
              <a:t>Ocl</a:t>
            </a:r>
            <a:endParaRPr lang="it-IT" dirty="0" smtClean="0">
              <a:latin typeface="Times"/>
              <a:cs typeface="Times"/>
            </a:endParaRPr>
          </a:p>
          <a:p>
            <a:r>
              <a:rPr lang="it-IT" dirty="0" err="1"/>
              <a:t>w</a:t>
            </a:r>
            <a:r>
              <a:rPr lang="it-IT" dirty="0" err="1" smtClean="0"/>
              <a:t>here</a:t>
            </a:r>
            <a:r>
              <a:rPr lang="it-IT" dirty="0" smtClean="0"/>
              <a:t> </a:t>
            </a:r>
            <a:r>
              <a:rPr lang="pt-BR" dirty="0" err="1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(N</a:t>
            </a:r>
            <a:r>
              <a:rPr lang="pt-BR" dirty="0" smtClean="0">
                <a:latin typeface="Times New Roman"/>
                <a:cs typeface="Times New Roman"/>
              </a:rPr>
              <a:t>)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pt-BR" dirty="0" err="1" smtClean="0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(M</a:t>
            </a:r>
            <a:r>
              <a:rPr lang="pt-BR" dirty="0" smtClean="0">
                <a:latin typeface="Times New Roman"/>
                <a:cs typeface="Times New Roman"/>
              </a:rPr>
              <a:t>) </a:t>
            </a:r>
            <a:r>
              <a:rPr lang="it-IT" dirty="0" smtClean="0"/>
              <a:t>are the </a:t>
            </a:r>
            <a:r>
              <a:rPr lang="it-IT" dirty="0" err="1" smtClean="0"/>
              <a:t>uncertainty</a:t>
            </a:r>
            <a:r>
              <a:rPr lang="it-IT" dirty="0" smtClean="0"/>
              <a:t> </a:t>
            </a:r>
            <a:r>
              <a:rPr lang="it-IT" dirty="0" err="1" smtClean="0"/>
              <a:t>metamodels</a:t>
            </a:r>
            <a:r>
              <a:rPr lang="it-IT" dirty="0" smtClean="0"/>
              <a:t> </a:t>
            </a:r>
            <a:r>
              <a:rPr lang="it-IT" dirty="0" err="1" smtClean="0"/>
              <a:t>automatically</a:t>
            </a:r>
            <a:r>
              <a:rPr lang="it-IT" dirty="0" smtClean="0"/>
              <a:t> </a:t>
            </a:r>
            <a:r>
              <a:rPr lang="it-IT" dirty="0" err="1" smtClean="0"/>
              <a:t>obtained</a:t>
            </a:r>
            <a:r>
              <a:rPr lang="it-IT" dirty="0" smtClean="0"/>
              <a:t> from </a:t>
            </a:r>
            <a:r>
              <a:rPr lang="pt-BR" dirty="0">
                <a:latin typeface="Times New Roman"/>
                <a:cs typeface="Times New Roman"/>
              </a:rPr>
              <a:t>N</a:t>
            </a:r>
            <a:r>
              <a:rPr lang="it-IT" dirty="0" smtClean="0"/>
              <a:t> and </a:t>
            </a:r>
            <a:r>
              <a:rPr lang="pt-BR" dirty="0">
                <a:latin typeface="Times New Roman"/>
                <a:cs typeface="Times New Roman"/>
              </a:rPr>
              <a:t>M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>
                <a:latin typeface="Times New Roman"/>
                <a:cs typeface="Times New Roman"/>
              </a:rPr>
              <a:t>(</a:t>
            </a:r>
            <a:r>
              <a:rPr lang="it-IT" dirty="0" err="1">
                <a:latin typeface="Times New Roman"/>
                <a:cs typeface="Times New Roman"/>
              </a:rPr>
              <a:t>m,n</a:t>
            </a:r>
            <a:r>
              <a:rPr lang="it-IT" dirty="0">
                <a:latin typeface="Times New Roman"/>
                <a:cs typeface="Times New Roman"/>
              </a:rPr>
              <a:t>) </a:t>
            </a:r>
            <a:r>
              <a:rPr lang="pt-BR" dirty="0" err="1">
                <a:sym typeface="Symbol"/>
              </a:rPr>
              <a:t>is</a:t>
            </a:r>
            <a:r>
              <a:rPr lang="pt-BR" dirty="0">
                <a:sym typeface="Symbol"/>
              </a:rPr>
              <a:t> </a:t>
            </a:r>
            <a:r>
              <a:rPr lang="pt-BR" dirty="0" err="1">
                <a:sym typeface="Symbol"/>
              </a:rPr>
              <a:t>not</a:t>
            </a:r>
            <a:r>
              <a:rPr lang="pt-BR" dirty="0">
                <a:sym typeface="Symbol"/>
              </a:rPr>
              <a:t> in 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it-IT" dirty="0" err="1">
                <a:latin typeface="Symbol" charset="2"/>
                <a:cs typeface="Symbol" charset="2"/>
              </a:rPr>
              <a:t>Í</a:t>
            </a:r>
            <a:r>
              <a:rPr lang="it-IT" dirty="0">
                <a:latin typeface="Symbol" charset="2"/>
                <a:cs typeface="Symbol" charset="2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 </a:t>
            </a:r>
            <a:r>
              <a:rPr lang="it-IT" dirty="0">
                <a:latin typeface="Symbol" charset="2"/>
                <a:cs typeface="Symbol" charset="2"/>
              </a:rPr>
              <a:t>´ </a:t>
            </a:r>
            <a:r>
              <a:rPr lang="en-US" dirty="0">
                <a:latin typeface="Times New Roman"/>
                <a:cs typeface="Times New Roman"/>
              </a:rPr>
              <a:t>N</a:t>
            </a:r>
            <a:r>
              <a:rPr lang="en-US" dirty="0"/>
              <a:t> </a:t>
            </a:r>
            <a:r>
              <a:rPr lang="en-US" dirty="0" smtClean="0"/>
              <a:t>then </a:t>
            </a:r>
            <a:r>
              <a:rPr lang="pt-BR" dirty="0" smtClean="0">
                <a:latin typeface="Times New Roman"/>
                <a:cs typeface="Times New Roman"/>
              </a:rPr>
              <a:t>R</a:t>
            </a:r>
            <a:r>
              <a:rPr lang="pt-BR" baseline="-25000" dirty="0" smtClean="0">
                <a:latin typeface="Times New Roman"/>
                <a:cs typeface="Times New Roman"/>
              </a:rPr>
              <a:t>u</a:t>
            </a:r>
            <a:r>
              <a:rPr lang="pt-BR" dirty="0" smtClean="0">
                <a:latin typeface="Times New Roman"/>
                <a:cs typeface="Times New Roman"/>
              </a:rPr>
              <a:t>(</a:t>
            </a:r>
            <a:r>
              <a:rPr lang="pt-BR" dirty="0" err="1" smtClean="0">
                <a:latin typeface="Times New Roman"/>
                <a:cs typeface="Times New Roman"/>
              </a:rPr>
              <a:t>m,n</a:t>
            </a:r>
            <a:r>
              <a:rPr lang="pt-BR" dirty="0" smtClean="0">
                <a:latin typeface="Times New Roman"/>
                <a:cs typeface="Times New Roman"/>
              </a:rPr>
              <a:t>) = (</a:t>
            </a:r>
            <a:r>
              <a:rPr lang="pt-BR" dirty="0" err="1" smtClean="0">
                <a:latin typeface="Times New Roman"/>
                <a:cs typeface="Times New Roman"/>
              </a:rPr>
              <a:t>n,p</a:t>
            </a:r>
            <a:r>
              <a:rPr lang="pt-BR" baseline="-25000" dirty="0" err="1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)</a:t>
            </a:r>
            <a:r>
              <a:rPr lang="pt-BR" dirty="0" smtClean="0"/>
              <a:t> </a:t>
            </a:r>
            <a:r>
              <a:rPr lang="pt-BR" dirty="0" err="1" smtClean="0"/>
              <a:t>where</a:t>
            </a:r>
            <a:r>
              <a:rPr lang="pt-BR" dirty="0" smtClean="0"/>
              <a:t> </a:t>
            </a:r>
            <a:r>
              <a:rPr lang="pt-BR" dirty="0" err="1">
                <a:latin typeface="Times New Roman"/>
                <a:cs typeface="Times New Roman"/>
              </a:rPr>
              <a:t>n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a </a:t>
            </a:r>
            <a:r>
              <a:rPr lang="pt-BR" dirty="0" err="1" smtClean="0"/>
              <a:t>model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uncertainty</a:t>
            </a:r>
            <a:r>
              <a:rPr lang="pt-BR" dirty="0" smtClean="0"/>
              <a:t> in </a:t>
            </a:r>
            <a:r>
              <a:rPr lang="pt-BR" dirty="0" err="1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(N</a:t>
            </a:r>
            <a:r>
              <a:rPr lang="pt-BR" dirty="0" smtClean="0">
                <a:latin typeface="Times New Roman"/>
                <a:cs typeface="Times New Roman"/>
              </a:rPr>
              <a:t>)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>
                <a:latin typeface="Times New Roman"/>
                <a:cs typeface="Times New Roman"/>
              </a:rPr>
              <a:t>p</a:t>
            </a:r>
            <a:r>
              <a:rPr lang="pt-BR" baseline="-25000" dirty="0" err="1">
                <a:latin typeface="Times New Roman"/>
                <a:cs typeface="Times New Roman"/>
              </a:rPr>
              <a:t>N</a:t>
            </a:r>
            <a:r>
              <a:rPr lang="pt-BR" dirty="0" smtClean="0"/>
              <a:t> a </a:t>
            </a:r>
            <a:r>
              <a:rPr lang="pt-BR" dirty="0" err="1" smtClean="0"/>
              <a:t>predicate</a:t>
            </a:r>
            <a:r>
              <a:rPr lang="pt-BR" dirty="0" smtClean="0"/>
              <a:t> over </a:t>
            </a:r>
            <a:r>
              <a:rPr lang="en-US" dirty="0">
                <a:latin typeface="Times New Roman"/>
                <a:cs typeface="Times New Roman"/>
              </a:rPr>
              <a:t>N</a:t>
            </a:r>
            <a:r>
              <a:rPr lang="pt-BR" dirty="0" smtClean="0"/>
              <a:t>.</a:t>
            </a:r>
            <a:endParaRPr lang="pt-BR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2652930" y="2204864"/>
            <a:ext cx="216024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2627784" y="2734070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5482276" y="4797152"/>
            <a:ext cx="20967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7087385" y="4892250"/>
            <a:ext cx="173281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1510291" y="5312753"/>
            <a:ext cx="173281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000" dirty="0" err="1" smtClean="0"/>
              <a:t>Uncertainty</a:t>
            </a:r>
            <a:r>
              <a:rPr lang="it-IT" sz="4000" dirty="0" smtClean="0"/>
              <a:t> and </a:t>
            </a:r>
            <a:r>
              <a:rPr lang="it-IT" sz="4000" dirty="0" err="1" smtClean="0"/>
              <a:t>Bidirectionality</a:t>
            </a:r>
            <a:endParaRPr lang="it-IT" sz="4000" dirty="0"/>
          </a:p>
        </p:txBody>
      </p:sp>
      <p:sp>
        <p:nvSpPr>
          <p:cNvPr id="3" name="Segnaposto tes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>
                <a:latin typeface="Times New Roman"/>
                <a:cs typeface="Times New Roman"/>
              </a:rPr>
              <a:t>(</a:t>
            </a:r>
            <a:r>
              <a:rPr lang="it-IT" dirty="0" err="1">
                <a:latin typeface="Times New Roman"/>
                <a:cs typeface="Times New Roman"/>
              </a:rPr>
              <a:t>m,n</a:t>
            </a:r>
            <a:r>
              <a:rPr lang="it-IT" dirty="0">
                <a:latin typeface="Times New Roman"/>
                <a:cs typeface="Times New Roman"/>
              </a:rPr>
              <a:t>) </a:t>
            </a:r>
            <a:r>
              <a:rPr lang="pt-BR" dirty="0" err="1">
                <a:sym typeface="Symbol"/>
              </a:rPr>
              <a:t>is</a:t>
            </a:r>
            <a:r>
              <a:rPr lang="pt-BR" dirty="0">
                <a:sym typeface="Symbol"/>
              </a:rPr>
              <a:t> </a:t>
            </a:r>
            <a:r>
              <a:rPr lang="pt-BR" dirty="0" err="1">
                <a:sym typeface="Symbol"/>
              </a:rPr>
              <a:t>not</a:t>
            </a:r>
            <a:r>
              <a:rPr lang="pt-BR" dirty="0">
                <a:sym typeface="Symbol"/>
              </a:rPr>
              <a:t> in </a:t>
            </a:r>
            <a:r>
              <a:rPr lang="en-US" dirty="0">
                <a:latin typeface="Times New Roman"/>
                <a:cs typeface="Times New Roman"/>
              </a:rPr>
              <a:t>R </a:t>
            </a:r>
            <a:r>
              <a:rPr lang="it-IT" dirty="0" err="1">
                <a:latin typeface="Symbol" charset="2"/>
                <a:cs typeface="Symbol" charset="2"/>
              </a:rPr>
              <a:t>Í</a:t>
            </a:r>
            <a:r>
              <a:rPr lang="it-IT" dirty="0">
                <a:latin typeface="Symbol" charset="2"/>
                <a:cs typeface="Symbol" charset="2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M </a:t>
            </a:r>
            <a:r>
              <a:rPr lang="it-IT" dirty="0">
                <a:latin typeface="Symbol" charset="2"/>
                <a:cs typeface="Symbol" charset="2"/>
              </a:rPr>
              <a:t>´ </a:t>
            </a:r>
            <a:r>
              <a:rPr lang="en-US" dirty="0">
                <a:latin typeface="Times New Roman"/>
                <a:cs typeface="Times New Roman"/>
              </a:rPr>
              <a:t>N</a:t>
            </a:r>
            <a:r>
              <a:rPr lang="en-US" dirty="0"/>
              <a:t> </a:t>
            </a:r>
            <a:r>
              <a:rPr lang="en-US" dirty="0" smtClean="0"/>
              <a:t>then </a:t>
            </a:r>
            <a:r>
              <a:rPr lang="pt-BR" dirty="0" smtClean="0">
                <a:latin typeface="Times New Roman"/>
                <a:cs typeface="Times New Roman"/>
              </a:rPr>
              <a:t>R</a:t>
            </a:r>
            <a:r>
              <a:rPr lang="pt-BR" baseline="-25000" dirty="0" smtClean="0">
                <a:latin typeface="Times New Roman"/>
                <a:cs typeface="Times New Roman"/>
              </a:rPr>
              <a:t>u</a:t>
            </a:r>
            <a:r>
              <a:rPr lang="pt-BR" dirty="0" smtClean="0">
                <a:latin typeface="Times New Roman"/>
                <a:cs typeface="Times New Roman"/>
              </a:rPr>
              <a:t>(</a:t>
            </a:r>
            <a:r>
              <a:rPr lang="pt-BR" dirty="0" err="1" smtClean="0">
                <a:latin typeface="Times New Roman"/>
                <a:cs typeface="Times New Roman"/>
              </a:rPr>
              <a:t>m,n</a:t>
            </a:r>
            <a:r>
              <a:rPr lang="pt-BR" dirty="0" smtClean="0">
                <a:latin typeface="Times New Roman"/>
                <a:cs typeface="Times New Roman"/>
              </a:rPr>
              <a:t>) = (</a:t>
            </a:r>
            <a:r>
              <a:rPr lang="pt-BR" dirty="0" err="1" smtClean="0">
                <a:latin typeface="Times New Roman"/>
                <a:cs typeface="Times New Roman"/>
              </a:rPr>
              <a:t>n,p</a:t>
            </a:r>
            <a:r>
              <a:rPr lang="pt-BR" baseline="-25000" dirty="0" err="1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)</a:t>
            </a:r>
            <a:r>
              <a:rPr lang="pt-BR" dirty="0" smtClean="0"/>
              <a:t> </a:t>
            </a:r>
            <a:r>
              <a:rPr lang="pt-BR" dirty="0" err="1" smtClean="0"/>
              <a:t>where</a:t>
            </a:r>
            <a:r>
              <a:rPr lang="pt-BR" dirty="0" smtClean="0"/>
              <a:t> </a:t>
            </a:r>
            <a:r>
              <a:rPr lang="pt-BR" dirty="0" err="1">
                <a:latin typeface="Times New Roman"/>
                <a:cs typeface="Times New Roman"/>
              </a:rPr>
              <a:t>n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a </a:t>
            </a:r>
            <a:r>
              <a:rPr lang="pt-BR" dirty="0" err="1" smtClean="0"/>
              <a:t>model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uncertainty</a:t>
            </a:r>
            <a:r>
              <a:rPr lang="pt-BR" dirty="0" smtClean="0"/>
              <a:t> in </a:t>
            </a:r>
            <a:r>
              <a:rPr lang="pt-BR" dirty="0" err="1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(N</a:t>
            </a:r>
            <a:r>
              <a:rPr lang="pt-BR" dirty="0" smtClean="0">
                <a:latin typeface="Times New Roman"/>
                <a:cs typeface="Times New Roman"/>
              </a:rPr>
              <a:t>)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>
                <a:latin typeface="Times New Roman"/>
                <a:cs typeface="Times New Roman"/>
              </a:rPr>
              <a:t>p</a:t>
            </a:r>
            <a:r>
              <a:rPr lang="pt-BR" baseline="-25000" dirty="0" err="1">
                <a:latin typeface="Times New Roman"/>
                <a:cs typeface="Times New Roman"/>
              </a:rPr>
              <a:t>N</a:t>
            </a:r>
            <a:r>
              <a:rPr lang="pt-BR" dirty="0" smtClean="0"/>
              <a:t> a </a:t>
            </a:r>
            <a:r>
              <a:rPr lang="pt-BR" dirty="0" err="1" smtClean="0"/>
              <a:t>predicate</a:t>
            </a:r>
            <a:r>
              <a:rPr lang="pt-BR" dirty="0" smtClean="0"/>
              <a:t> over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pt-BR" dirty="0"/>
              <a:t> </a:t>
            </a:r>
            <a:r>
              <a:rPr lang="pt-BR" dirty="0" err="1" smtClean="0"/>
              <a:t>such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endParaRPr lang="pt-BR" dirty="0"/>
          </a:p>
          <a:p>
            <a:pPr algn="ctr"/>
            <a:r>
              <a:rPr lang="pt-BR" dirty="0" err="1">
                <a:latin typeface="Times"/>
                <a:cs typeface="Times"/>
              </a:rPr>
              <a:t>c</a:t>
            </a:r>
            <a:r>
              <a:rPr lang="pt-BR" dirty="0" err="1" smtClean="0">
                <a:latin typeface="Times"/>
                <a:cs typeface="Times"/>
              </a:rPr>
              <a:t>oncr</a:t>
            </a:r>
            <a:r>
              <a:rPr lang="pt-BR" dirty="0" smtClean="0">
                <a:latin typeface="Times"/>
                <a:cs typeface="Times"/>
              </a:rPr>
              <a:t>(</a:t>
            </a:r>
            <a:r>
              <a:rPr lang="pt-BR" dirty="0">
                <a:latin typeface="Times New Roman"/>
                <a:cs typeface="Times New Roman"/>
              </a:rPr>
              <a:t>R</a:t>
            </a:r>
            <a:r>
              <a:rPr lang="pt-BR" baseline="-25000" dirty="0">
                <a:latin typeface="Times New Roman"/>
                <a:cs typeface="Times New Roman"/>
              </a:rPr>
              <a:t>u</a:t>
            </a:r>
            <a:r>
              <a:rPr lang="pt-BR" dirty="0">
                <a:latin typeface="Times New Roman"/>
                <a:cs typeface="Times New Roman"/>
              </a:rPr>
              <a:t>(</a:t>
            </a:r>
            <a:r>
              <a:rPr lang="pt-BR" dirty="0" err="1">
                <a:latin typeface="Times New Roman"/>
                <a:cs typeface="Times New Roman"/>
              </a:rPr>
              <a:t>m,</a:t>
            </a:r>
            <a:r>
              <a:rPr lang="pt-BR" dirty="0" err="1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’)) = m = </a:t>
            </a:r>
            <a:r>
              <a:rPr lang="pt-BR" dirty="0" err="1" smtClean="0">
                <a:latin typeface="Times New Roman"/>
                <a:cs typeface="Times New Roman"/>
              </a:rPr>
              <a:t>R</a:t>
            </a:r>
            <a:r>
              <a:rPr lang="pt-BR" dirty="0" smtClean="0">
                <a:latin typeface="Times New Roman"/>
                <a:cs typeface="Times New Roman"/>
              </a:rPr>
              <a:t>(</a:t>
            </a:r>
            <a:r>
              <a:rPr lang="pt-BR" dirty="0" err="1">
                <a:latin typeface="Times New Roman"/>
                <a:cs typeface="Times New Roman"/>
              </a:rPr>
              <a:t>m,n</a:t>
            </a:r>
            <a:r>
              <a:rPr lang="pt-BR" dirty="0">
                <a:latin typeface="Times New Roman"/>
                <a:cs typeface="Times New Roman"/>
              </a:rPr>
              <a:t>’)</a:t>
            </a:r>
            <a:endParaRPr lang="pt-BR" dirty="0" smtClean="0">
              <a:latin typeface="Times"/>
              <a:cs typeface="Times"/>
            </a:endParaRPr>
          </a:p>
          <a:p>
            <a:r>
              <a:rPr lang="pt-BR" dirty="0"/>
              <a:t>f</a:t>
            </a:r>
            <a:r>
              <a:rPr lang="pt-BR" dirty="0" smtClean="0"/>
              <a:t>or </a:t>
            </a:r>
            <a:r>
              <a:rPr lang="pt-BR" dirty="0" err="1" smtClean="0"/>
              <a:t>any</a:t>
            </a:r>
            <a:r>
              <a:rPr lang="pt-BR" dirty="0" smtClean="0"/>
              <a:t>  </a:t>
            </a:r>
            <a:r>
              <a:rPr lang="pt-BR" dirty="0" err="1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’ </a:t>
            </a:r>
            <a:r>
              <a:rPr lang="pt-BR" dirty="0" smtClean="0"/>
              <a:t>in</a:t>
            </a:r>
            <a:r>
              <a:rPr lang="pt-BR" dirty="0" smtClean="0">
                <a:latin typeface="Times New Roman"/>
                <a:cs typeface="Times New Roman"/>
              </a:rPr>
              <a:t> refine(</a:t>
            </a:r>
            <a:r>
              <a:rPr lang="pt-BR" dirty="0" err="1" smtClean="0">
                <a:latin typeface="Times New Roman"/>
                <a:cs typeface="Times New Roman"/>
              </a:rPr>
              <a:t>n,p</a:t>
            </a:r>
            <a:r>
              <a:rPr lang="pt-BR" baseline="-25000" dirty="0" err="1" smtClean="0">
                <a:latin typeface="Times New Roman"/>
                <a:cs typeface="Times New Roman"/>
              </a:rPr>
              <a:t>N</a:t>
            </a:r>
            <a:r>
              <a:rPr lang="pt-BR" dirty="0" smtClean="0">
                <a:latin typeface="Times New Roman"/>
                <a:cs typeface="Times New Roman"/>
              </a:rPr>
              <a:t>)</a:t>
            </a:r>
            <a:r>
              <a:rPr lang="pt-BR" dirty="0" smtClean="0"/>
              <a:t> </a:t>
            </a:r>
            <a:endParaRPr lang="pt-BR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461924" y="1231387"/>
            <a:ext cx="216024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3359409" y="2622629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5758763" y="2622629"/>
            <a:ext cx="216024" cy="1588"/>
          </a:xfrm>
          <a:prstGeom prst="straightConnector1">
            <a:avLst/>
          </a:prstGeom>
          <a:ln>
            <a:solidFill>
              <a:srgbClr val="595959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3390607" y="3248761"/>
            <a:ext cx="173281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262047" cy="6336704"/>
          </a:xfrm>
          <a:prstGeom prst="rect">
            <a:avLst/>
          </a:prstGeom>
          <a:ln>
            <a:solidFill>
              <a:srgbClr val="133C57"/>
            </a:solidFill>
          </a:ln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JTL semantics has been refined in order to be able to generate directly the model with uncertainty semantically corresponding to the complete solution space.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approach is implemented on Eclipse/EMF.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spite</a:t>
            </a:r>
            <a:r>
              <a:rPr lang="it-IT" dirty="0" smtClean="0"/>
              <a:t> of </a:t>
            </a:r>
            <a:r>
              <a:rPr lang="it-IT" dirty="0" err="1" smtClean="0"/>
              <a:t>its</a:t>
            </a:r>
            <a:r>
              <a:rPr lang="it-IT" dirty="0" smtClean="0"/>
              <a:t> </a:t>
            </a:r>
            <a:r>
              <a:rPr lang="it-IT" dirty="0" err="1"/>
              <a:t>relevance</a:t>
            </a:r>
            <a:r>
              <a:rPr lang="it-IT" dirty="0"/>
              <a:t>, </a:t>
            </a:r>
            <a:r>
              <a:rPr lang="it-IT" dirty="0" err="1"/>
              <a:t>bidirectionality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rarely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anticipated</a:t>
            </a:r>
            <a:r>
              <a:rPr lang="it-IT" dirty="0"/>
              <a:t> </a:t>
            </a:r>
            <a:r>
              <a:rPr lang="it-IT" dirty="0" smtClean="0"/>
              <a:t>benefits</a:t>
            </a:r>
          </a:p>
          <a:p>
            <a:endParaRPr lang="it-IT" dirty="0"/>
          </a:p>
          <a:p>
            <a:r>
              <a:rPr lang="it-IT" b="1" dirty="0" err="1" smtClean="0"/>
              <a:t>Why</a:t>
            </a:r>
            <a:r>
              <a:rPr lang="it-IT" b="1" dirty="0" smtClean="0"/>
              <a:t>?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5670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dirty="0" smtClean="0"/>
              <a:t>Too many languages have unpredictable behavior by addressing non-determinism in a opaque way</a:t>
            </a:r>
          </a:p>
          <a:p>
            <a:endParaRPr lang="en-US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dirty="0" smtClean="0"/>
              <a:t>Requiring determinism is not always possible, nevertheless this has been fully accepted </a:t>
            </a:r>
            <a:r>
              <a:rPr lang="en-US" smtClean="0"/>
              <a:t>and enforced by </a:t>
            </a:r>
            <a:r>
              <a:rPr lang="en-US" dirty="0" smtClean="0"/>
              <a:t>the scientific community</a:t>
            </a:r>
          </a:p>
          <a:p>
            <a:endParaRPr lang="en-US" dirty="0" smtClean="0"/>
          </a:p>
          <a:p>
            <a:pPr marL="514350" indent="-514350">
              <a:buFont typeface="+mj-ea"/>
              <a:buAutoNum type="circleNumDbPlain"/>
            </a:pPr>
            <a:r>
              <a:rPr lang="en-US" dirty="0" smtClean="0"/>
              <a:t>Anthropologically computer scientists tend to think that transformation languages are niche Java specializations</a:t>
            </a:r>
          </a:p>
          <a:p>
            <a:pPr marL="514350" indent="-514350">
              <a:buFont typeface="+mj-ea"/>
              <a:buAutoNum type="circleNumDbPlai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8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Transformations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sz="quarter" idx="11"/>
          </p:nvPr>
        </p:nvSpPr>
        <p:spPr>
          <a:xfrm>
            <a:off x="330200" y="1124744"/>
            <a:ext cx="8656638" cy="2864833"/>
          </a:xfrm>
        </p:spPr>
        <p:txBody>
          <a:bodyPr>
            <a:normAutofit fontScale="92500"/>
          </a:bodyPr>
          <a:lstStyle/>
          <a:p>
            <a:r>
              <a:rPr lang="en-US" dirty="0"/>
              <a:t>A model </a:t>
            </a:r>
            <a:r>
              <a:rPr lang="en-US" dirty="0" smtClean="0"/>
              <a:t>transformation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an automatable way of ensuring that a family of models is consistent, in a precise sense which the software engineer can define.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aim of using a model transformation is to save effort and reduce errors by automating the building and modification of models where possible.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789040"/>
            <a:ext cx="3627710" cy="26302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869160"/>
            <a:ext cx="4635996" cy="1295581"/>
          </a:xfrm>
          <a:prstGeom prst="rect">
            <a:avLst/>
          </a:prstGeom>
        </p:spPr>
      </p:pic>
      <p:sp>
        <p:nvSpPr>
          <p:cNvPr id="6" name="Freeform 6"/>
          <p:cNvSpPr>
            <a:spLocks noEditPoints="1"/>
          </p:cNvSpPr>
          <p:nvPr/>
        </p:nvSpPr>
        <p:spPr bwMode="auto">
          <a:xfrm rot="10800000">
            <a:off x="3995936" y="4005064"/>
            <a:ext cx="1879600" cy="864096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Transformations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type="body" sz="quarter" idx="11"/>
          </p:nvPr>
        </p:nvSpPr>
        <p:spPr>
          <a:xfrm>
            <a:off x="330200" y="1124744"/>
            <a:ext cx="8656638" cy="2864833"/>
          </a:xfrm>
        </p:spPr>
        <p:txBody>
          <a:bodyPr>
            <a:normAutofit fontScale="92500"/>
          </a:bodyPr>
          <a:lstStyle/>
          <a:p>
            <a:r>
              <a:rPr lang="en-US" dirty="0"/>
              <a:t>A model </a:t>
            </a:r>
            <a:r>
              <a:rPr lang="en-US" dirty="0" smtClean="0"/>
              <a:t>transformation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an automatable way of ensuring that a family of models is </a:t>
            </a:r>
            <a:r>
              <a:rPr lang="en-US" b="1" dirty="0"/>
              <a:t>consistent</a:t>
            </a:r>
            <a:r>
              <a:rPr lang="en-US" dirty="0"/>
              <a:t>, in a precise sense which the software engineer can define.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aim of using a model transformation is to save effort and reduce errors by automating the building and modification of models where possible.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789040"/>
            <a:ext cx="3627710" cy="263020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4869160"/>
            <a:ext cx="4635996" cy="1295581"/>
          </a:xfrm>
          <a:prstGeom prst="rect">
            <a:avLst/>
          </a:prstGeom>
        </p:spPr>
      </p:pic>
      <p:sp>
        <p:nvSpPr>
          <p:cNvPr id="6" name="Freeform 6"/>
          <p:cNvSpPr>
            <a:spLocks noEditPoints="1"/>
          </p:cNvSpPr>
          <p:nvPr/>
        </p:nvSpPr>
        <p:spPr bwMode="auto">
          <a:xfrm rot="10800000">
            <a:off x="3995936" y="4005064"/>
            <a:ext cx="1879600" cy="864096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8" name="Gruppo 6"/>
          <p:cNvGrpSpPr>
            <a:grpSpLocks/>
          </p:cNvGrpSpPr>
          <p:nvPr/>
        </p:nvGrpSpPr>
        <p:grpSpPr bwMode="auto">
          <a:xfrm>
            <a:off x="3203848" y="2492896"/>
            <a:ext cx="4079875" cy="1992312"/>
            <a:chOff x="-1476749" y="4293825"/>
            <a:chExt cx="4080024" cy="1993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umetto 1 8"/>
            <p:cNvSpPr/>
            <p:nvPr/>
          </p:nvSpPr>
          <p:spPr>
            <a:xfrm>
              <a:off x="-1476749" y="4293825"/>
              <a:ext cx="4080024" cy="1993572"/>
            </a:xfrm>
            <a:prstGeom prst="wedgeRectCallout">
              <a:avLst>
                <a:gd name="adj1" fmla="val 33508"/>
                <a:gd name="adj2" fmla="val -75410"/>
              </a:avLst>
            </a:prstGeom>
            <a:solidFill>
              <a:sysClr val="window" lastClr="FFFFFF"/>
            </a:solidFill>
            <a:ln w="57150" cap="flat" cmpd="sng" algn="ctr">
              <a:solidFill>
                <a:srgbClr val="133C57"/>
              </a:solidFill>
              <a:prstDash val="solid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u="none" kern="0" dirty="0" smtClean="0">
                  <a:solidFill>
                    <a:srgbClr val="336699">
                      <a:lumMod val="75000"/>
                    </a:srgbClr>
                  </a:solidFill>
                  <a:latin typeface="Open Sans Light"/>
                  <a:ea typeface="+mn-ea"/>
                  <a:cs typeface="Open Sans Light"/>
                </a:rPr>
                <a:t>Consistent in a precise way!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u="none" kern="0" dirty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u="none" kern="0" dirty="0" smtClean="0">
                  <a:solidFill>
                    <a:srgbClr val="336699">
                      <a:lumMod val="75000"/>
                    </a:srgbClr>
                  </a:solidFill>
                  <a:latin typeface="Open Sans Light"/>
                  <a:ea typeface="+mn-ea"/>
                  <a:cs typeface="Open Sans Light"/>
                </a:rPr>
                <a:t>It comprises plenty of different scenarios and mechanisms. </a:t>
              </a:r>
              <a:r>
                <a:rPr lang="en-US" sz="1800" u="none" kern="0" dirty="0" smtClean="0">
                  <a:solidFill>
                    <a:srgbClr val="336699">
                      <a:lumMod val="75000"/>
                    </a:srgbClr>
                  </a:solidFill>
                  <a:latin typeface="Open Sans Light"/>
                  <a:cs typeface="Open Sans Light"/>
                </a:rPr>
                <a:t>Even more important: </a:t>
              </a:r>
              <a:r>
                <a:rPr lang="en-US" sz="1800" b="1" u="none" kern="0" dirty="0" smtClean="0">
                  <a:solidFill>
                    <a:srgbClr val="336699">
                      <a:lumMod val="75000"/>
                    </a:srgbClr>
                  </a:solidFill>
                  <a:latin typeface="Open Sans Light"/>
                  <a:cs typeface="Open Sans Light"/>
                </a:rPr>
                <a:t>how ?</a:t>
              </a:r>
              <a:endParaRPr lang="en-US" sz="1800" u="none" kern="0" dirty="0">
                <a:solidFill>
                  <a:srgbClr val="336699">
                    <a:lumMod val="75000"/>
                  </a:srgbClr>
                </a:solidFill>
                <a:latin typeface="Open Sans Light"/>
                <a:ea typeface="+mn-ea"/>
                <a:cs typeface="Open Sans Light"/>
              </a:endParaRPr>
            </a:p>
          </p:txBody>
        </p:sp>
        <p:pic>
          <p:nvPicPr>
            <p:cNvPr id="10" name="Immagin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51" y="4437932"/>
              <a:ext cx="558056" cy="487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21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Bidirectionality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Bidirectionality</a:t>
            </a:r>
            <a:r>
              <a:rPr lang="en-US" dirty="0" smtClean="0"/>
              <a:t> is necessary whenever people </a:t>
            </a:r>
            <a:r>
              <a:rPr lang="en-US" dirty="0"/>
              <a:t>are working on more than one model and the models must be kept </a:t>
            </a:r>
            <a:r>
              <a:rPr lang="en-US" dirty="0" smtClean="0"/>
              <a:t>consistent.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5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Pitchbook">
  <a:themeElements>
    <a:clrScheme name="Dipartimento Nuovo">
      <a:dk1>
        <a:srgbClr val="336699"/>
      </a:dk1>
      <a:lt1>
        <a:sysClr val="window" lastClr="FFFFFF"/>
      </a:lt1>
      <a:dk2>
        <a:srgbClr val="0F1F2F"/>
      </a:dk2>
      <a:lt2>
        <a:srgbClr val="F8F8F8"/>
      </a:lt2>
      <a:accent1>
        <a:srgbClr val="81ABD5"/>
      </a:accent1>
      <a:accent2>
        <a:srgbClr val="6684A2"/>
      </a:accent2>
      <a:accent3>
        <a:srgbClr val="516B85"/>
      </a:accent3>
      <a:accent4>
        <a:srgbClr val="43586D"/>
      </a:accent4>
      <a:accent5>
        <a:srgbClr val="516B85"/>
      </a:accent5>
      <a:accent6>
        <a:srgbClr val="43586D"/>
      </a:accent6>
      <a:hlink>
        <a:srgbClr val="3B4D5F"/>
      </a:hlink>
      <a:folHlink>
        <a:srgbClr val="516B8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ittà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>
    <a:txDef>
      <a:spPr>
        <a:ln>
          <a:noFill/>
        </a:ln>
      </a:spPr>
      <a:bodyPr/>
      <a:lstStyle>
        <a:defPPr marL="0" marR="0" indent="0" algn="l" defTabSz="914400" rtl="0" eaLnBrk="1" fontAlgn="auto" latinLnBrk="0" hangingPunct="1">
          <a:lnSpc>
            <a:spcPts val="39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kern="0" cap="none" spc="0" normalizeH="0" baseline="0" noProof="0" dirty="0" smtClean="0">
            <a:ln w="9000" cmpd="sng">
              <a:noFill/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lf Simple">
  <a:themeElements>
    <a:clrScheme name="Album da disegno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Dipartimento Nuovo</Template>
  <TotalTime>20441</TotalTime>
  <Words>3475</Words>
  <Application>Microsoft Macintosh PowerPoint</Application>
  <PresentationFormat>Presentazione su schermo (4:3)</PresentationFormat>
  <Paragraphs>434</Paragraphs>
  <Slides>68</Slides>
  <Notes>1</Notes>
  <HiddenSlides>7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68</vt:i4>
      </vt:variant>
    </vt:vector>
  </HeadingPairs>
  <TitlesOfParts>
    <vt:vector size="70" baseType="lpstr">
      <vt:lpstr>1_Pitchbook</vt:lpstr>
      <vt:lpstr>Alf Simple</vt:lpstr>
      <vt:lpstr>Non-determinism and bidirectional model transformations</vt:lpstr>
      <vt:lpstr>Presentazione di PowerPoint</vt:lpstr>
      <vt:lpstr>Presentazione di PowerPoint</vt:lpstr>
      <vt:lpstr>Presentazione di PowerPoint</vt:lpstr>
      <vt:lpstr>Presentazione di PowerPoint</vt:lpstr>
      <vt:lpstr>Model Transformations</vt:lpstr>
      <vt:lpstr>Model Transformations</vt:lpstr>
      <vt:lpstr>Model Transformations</vt:lpstr>
      <vt:lpstr>Bidirectionality</vt:lpstr>
      <vt:lpstr>Bidirectionality</vt:lpstr>
      <vt:lpstr>Presentazione di PowerPoint</vt:lpstr>
      <vt:lpstr>Presentazione di PowerPoint</vt:lpstr>
      <vt:lpstr>Bidirectionality</vt:lpstr>
      <vt:lpstr>Bidirectionality</vt:lpstr>
      <vt:lpstr>Presentazione di PowerPoint</vt:lpstr>
      <vt:lpstr>Transformations</vt:lpstr>
      <vt:lpstr>Vertical vs Horizontal </vt:lpstr>
      <vt:lpstr>Consistency vs Synchronization</vt:lpstr>
      <vt:lpstr>Consistency vs Synchronization</vt:lpstr>
      <vt:lpstr>Consistency vs Synchronization</vt:lpstr>
      <vt:lpstr>Bidirectionality</vt:lpstr>
      <vt:lpstr>Consistency vs Synchronization</vt:lpstr>
      <vt:lpstr>Consistency vs Synchronization</vt:lpstr>
      <vt:lpstr>Consistency vs Synchronization</vt:lpstr>
      <vt:lpstr>Presentazione di PowerPoint</vt:lpstr>
      <vt:lpstr>Presentazione di PowerPoint</vt:lpstr>
      <vt:lpstr>Consistency vs Synchronization</vt:lpstr>
      <vt:lpstr>Presentazione di PowerPoint</vt:lpstr>
      <vt:lpstr>Non-bijectivity</vt:lpstr>
      <vt:lpstr>Non-bijectivity</vt:lpstr>
      <vt:lpstr>Opaque semantics of bidirectionality</vt:lpstr>
      <vt:lpstr>Opaque semantics of bidirectionality</vt:lpstr>
      <vt:lpstr>Opaque semantics of bidirectionality</vt:lpstr>
      <vt:lpstr>Solution</vt:lpstr>
      <vt:lpstr>Solution</vt:lpstr>
      <vt:lpstr>Non-deterministic languages</vt:lpstr>
      <vt:lpstr>Janus Transformation Language (JTL)</vt:lpstr>
      <vt:lpstr>Presentazione di PowerPoint</vt:lpstr>
      <vt:lpstr>Presentazione di PowerPoint</vt:lpstr>
      <vt:lpstr>Specifying transformation with JTL</vt:lpstr>
      <vt:lpstr>Specifying transformation with JTL</vt:lpstr>
      <vt:lpstr>Specifying transformation with JTL</vt:lpstr>
      <vt:lpstr>Specifying transformation with JTL</vt:lpstr>
      <vt:lpstr>Presentazione di PowerPoint</vt:lpstr>
      <vt:lpstr>Change Propagation</vt:lpstr>
      <vt:lpstr>Requirements for bidirectional transformations</vt:lpstr>
      <vt:lpstr>Requirements for bidirectional transformations</vt:lpstr>
      <vt:lpstr>Requirements for bidirectional transformations</vt:lpstr>
      <vt:lpstr>Presentazione di PowerPoint</vt:lpstr>
      <vt:lpstr>Janus Transformation Language (JTL)</vt:lpstr>
      <vt:lpstr>JTL Engine</vt:lpstr>
      <vt:lpstr>JTL Environment</vt:lpstr>
      <vt:lpstr>JTL in practice </vt:lpstr>
      <vt:lpstr>Presentazione di PowerPoint</vt:lpstr>
      <vt:lpstr>Pragmatics</vt:lpstr>
      <vt:lpstr>Uncertainty</vt:lpstr>
      <vt:lpstr>Uncertainty</vt:lpstr>
      <vt:lpstr>Uncertainty metamodel</vt:lpstr>
      <vt:lpstr>Example</vt:lpstr>
      <vt:lpstr>Example</vt:lpstr>
      <vt:lpstr>Operators</vt:lpstr>
      <vt:lpstr>Uncertainty and Bidirectionality</vt:lpstr>
      <vt:lpstr>Uncertainty and Bidirectionality</vt:lpstr>
      <vt:lpstr>Example</vt:lpstr>
      <vt:lpstr>Conclusion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Engineering in L’Aquila</dc:title>
  <dc:creator>Alfonso</dc:creator>
  <cp:lastModifiedBy>Alfonso Pierantonio</cp:lastModifiedBy>
  <cp:revision>1297</cp:revision>
  <cp:lastPrinted>2012-06-14T09:50:17Z</cp:lastPrinted>
  <dcterms:created xsi:type="dcterms:W3CDTF">2010-06-07T14:36:43Z</dcterms:created>
  <dcterms:modified xsi:type="dcterms:W3CDTF">2014-07-11T09:17:46Z</dcterms:modified>
</cp:coreProperties>
</file>